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Lst>
  <p:notesMasterIdLst>
    <p:notesMasterId r:id="rId4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47" r:id="rId19"/>
    <p:sldId id="272" r:id="rId20"/>
    <p:sldId id="273" r:id="rId21"/>
    <p:sldId id="274" r:id="rId22"/>
    <p:sldId id="34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349" r:id="rId41"/>
    <p:sldId id="294" r:id="rId42"/>
    <p:sldId id="295" r:id="rId43"/>
    <p:sldId id="296" r:id="rId44"/>
    <p:sldId id="297" r:id="rId45"/>
    <p:sldId id="298" r:id="rId46"/>
    <p:sldId id="299" r:id="rId47"/>
  </p:sldIdLst>
  <p:sldSz cx="9144000" cy="5143500" type="screen16x9"/>
  <p:notesSz cx="6858000" cy="9144000"/>
  <p:embeddedFontLst>
    <p:embeddedFont>
      <p:font typeface="Avenir" panose="02000503020000020003" pitchFamily="2" charset="0"/>
      <p:regular r:id="rId49"/>
      <p:italic r:id="rId50"/>
    </p:embeddedFont>
    <p:embeddedFont>
      <p:font typeface="Calibri" panose="020F0502020204030204" pitchFamily="34" charset="0"/>
      <p:regular r:id="rId51"/>
      <p:bold r:id="rId52"/>
      <p:italic r:id="rId53"/>
      <p:boldItalic r:id="rId54"/>
    </p:embeddedFont>
    <p:embeddedFont>
      <p:font typeface="Oswald" pitchFamily="2" charset="77"/>
      <p:regular r:id="rId55"/>
      <p:bold r:id="rId56"/>
    </p:embeddedFont>
    <p:embeddedFont>
      <p:font typeface="Proxima Nova" panose="02000506030000020004" pitchFamily="2" charset="0"/>
      <p:regular r:id="rId57"/>
      <p:bold r:id="rId58"/>
      <p:italic r:id="rId59"/>
      <p:boldItalic r:id="rId60"/>
    </p:embeddedFont>
    <p:embeddedFont>
      <p:font typeface="Proxima Nova Semibold" panose="02000506030000020004"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B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C78A5E-DF17-46B2-99D7-4E5141605BE8}">
  <a:tblStyle styleId="{91C78A5E-DF17-46B2-99D7-4E5141605BE8}"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79456"/>
  </p:normalViewPr>
  <p:slideViewPr>
    <p:cSldViewPr snapToGrid="0">
      <p:cViewPr varScale="1">
        <p:scale>
          <a:sx n="134" d="100"/>
          <a:sy n="134" d="100"/>
        </p:scale>
        <p:origin x="33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EJW3wjy9gS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XXsIx1tew5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5GSyfkDTrY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leanin.org/events"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mailto:allyship@leanin.org" TargetMode="External"/><Relationship Id="rId4" Type="http://schemas.openxmlformats.org/officeDocument/2006/relationships/hyperlink" Target="http://leanin.org/allyship"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073da7c6ca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073da7c6ca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venir"/>
                <a:ea typeface="Avenir"/>
                <a:cs typeface="Avenir"/>
                <a:sym typeface="Avenir"/>
              </a:rPr>
              <a:t>[This slide contains the linked moderator playbook for this virtual workshop and does not need to be presented during your session or contain accompanying speaker notes.]</a:t>
            </a:r>
          </a:p>
          <a:p>
            <a:pPr marL="0" lvl="0" indent="0" algn="l" rtl="0">
              <a:spcBef>
                <a:spcPts val="0"/>
              </a:spcBef>
              <a:spcAft>
                <a:spcPts val="0"/>
              </a:spcAft>
              <a:buNone/>
            </a:pPr>
            <a:endParaRPr lang="en" dirty="0">
              <a:solidFill>
                <a:schemeClr val="dk1"/>
              </a:solidFill>
              <a:latin typeface="Avenir"/>
              <a:ea typeface="Avenir"/>
              <a:cs typeface="Avenir"/>
              <a:sym typeface="Avenir"/>
            </a:endParaRPr>
          </a:p>
          <a:p>
            <a:pPr marL="0" lvl="0" indent="0" algn="l" rtl="0">
              <a:spcBef>
                <a:spcPts val="0"/>
              </a:spcBef>
              <a:spcAft>
                <a:spcPts val="0"/>
              </a:spcAft>
              <a:buNone/>
            </a:pPr>
            <a:r>
              <a:rPr lang="en-US" i="1" dirty="0">
                <a:solidFill>
                  <a:schemeClr val="dk1"/>
                </a:solidFill>
                <a:latin typeface="Avenir"/>
                <a:ea typeface="Avenir"/>
                <a:cs typeface="Avenir"/>
                <a:sym typeface="Avenir"/>
              </a:rPr>
              <a:t>Link to moderator guide &amp; speaker notes: http://</a:t>
            </a:r>
            <a:r>
              <a:rPr lang="en-US" i="1" dirty="0" err="1">
                <a:solidFill>
                  <a:schemeClr val="dk1"/>
                </a:solidFill>
                <a:latin typeface="Avenir"/>
                <a:ea typeface="Avenir"/>
                <a:cs typeface="Avenir"/>
                <a:sym typeface="Avenir"/>
              </a:rPr>
              <a:t>leanin.org</a:t>
            </a:r>
            <a:r>
              <a:rPr lang="en-US" i="1" dirty="0">
                <a:solidFill>
                  <a:schemeClr val="dk1"/>
                </a:solidFill>
                <a:latin typeface="Avenir"/>
                <a:ea typeface="Avenir"/>
                <a:cs typeface="Avenir"/>
                <a:sym typeface="Avenir"/>
              </a:rPr>
              <a:t>/allyship-60minute-playbook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0699f329de_0_1615: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a:solidFill>
                  <a:schemeClr val="dk1"/>
                </a:solidFill>
                <a:latin typeface="Avenir"/>
                <a:ea typeface="Avenir"/>
                <a:cs typeface="Avenir"/>
                <a:sym typeface="Avenir"/>
              </a:rPr>
              <a:t>The problem is that too few employees with traditionally marginalized identities are getting the allyship they deserve.</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For example, only 16 percent of Latinas report that they have strong allies in their organization, and Black women are even less optimistic about the level of allyship they receive.</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a:solidFill>
                <a:schemeClr val="dk1"/>
              </a:solidFill>
              <a:latin typeface="Avenir"/>
              <a:ea typeface="Avenir"/>
              <a:cs typeface="Avenir"/>
              <a:sym typeface="Avenir"/>
            </a:endParaRPr>
          </a:p>
        </p:txBody>
      </p:sp>
      <p:sp>
        <p:nvSpPr>
          <p:cNvPr id="386" name="Google Shape;386;g20699f329de_0_1615: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0699f329de_0_1649: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a:solidFill>
                  <a:schemeClr val="dk1"/>
                </a:solidFill>
                <a:latin typeface="Avenir"/>
                <a:ea typeface="Avenir"/>
                <a:cs typeface="Avenir"/>
                <a:sym typeface="Avenir"/>
              </a:rPr>
              <a:t>Part of the reason for this is there’s a gap between our good intentions and the actions we take. </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While a majority of employees think of themselves as allies, relatively few white employees are performing basic allyship actions, such as advocating for racial equity or mentoring women of color.  </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Over the past years, with renewed commitments to allyship, even more white employees see themselves as allies. But, the 2021 data shows that white employees still aren’t taking these basic allyship actions.</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a:solidFill>
                <a:schemeClr val="dk1"/>
              </a:solidFill>
              <a:latin typeface="Avenir"/>
              <a:ea typeface="Avenir"/>
              <a:cs typeface="Avenir"/>
              <a:sym typeface="Avenir"/>
            </a:endParaRPr>
          </a:p>
        </p:txBody>
      </p:sp>
      <p:sp>
        <p:nvSpPr>
          <p:cNvPr id="421" name="Google Shape;421;g20699f329de_0_1649: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0699f329de_0_865: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a:solidFill>
                  <a:schemeClr val="dk1"/>
                </a:solidFill>
                <a:latin typeface="Avenir"/>
                <a:ea typeface="Avenir"/>
                <a:cs typeface="Avenir"/>
                <a:sym typeface="Avenir"/>
              </a:rPr>
              <a:t>The full Allyship at Work program is a 4-hour, half day workshop and 3 follow up sessions that works to bridge the gap between intent and action by teaching employees to recognize their privilege and power to create change. It also introduces more than 50 research-backed actions you can take to show up as allies.</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a:solidFill>
                  <a:schemeClr val="dk1"/>
                </a:solidFill>
                <a:latin typeface="Avenir"/>
                <a:ea typeface="Avenir"/>
                <a:cs typeface="Avenir"/>
                <a:sym typeface="Avenir"/>
              </a:rPr>
              <a:t>Today’s session will serve as an introduction to the full program and will focus on individual explorations, real-life stories, group discussions, and videos to help us develop a shared understanding of allyship and uncover how privilege impacts our experience. The goal for today is that you walk away excited and energized to continue your allyship journey.</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This program takes a broad look at how to be an ally at work to people with a wide range of traditionally marginalized identities – and we recognize that looks different for everyone, because no two people are the same. </a:t>
            </a:r>
            <a:endParaRPr>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The program focuses on the experiences and needs of the LGBTQ+ community, people with disabilities, people of color, women, and people with intersecting, traditionally marginalized identities, and will also explore issues of religion and class. </a:t>
            </a:r>
            <a:endParaRPr>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There may be identities or experiences that aren’t covered in this programming – it is not intended to be exhaustive. It’s meant to be a starting point for your allyship journey so you can learn how best to support your colleagues with traditionally marginalized identities.</a:t>
            </a:r>
            <a:endParaRPr>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en">
                <a:solidFill>
                  <a:schemeClr val="dk1"/>
                </a:solidFill>
                <a:latin typeface="Avenir"/>
                <a:ea typeface="Avenir"/>
                <a:cs typeface="Avenir"/>
                <a:sym typeface="Avenir"/>
              </a:rPr>
              <a:t>It’s important to note here that this program was built in partnership with people with those identities – because true allyship centers the voices of those impacted by inequities.</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Contributors included people with lived experiences as well as subject matter experts like academics who study privilege, and leaders in workplace equity. You’ll hear audio stories from them directly sprinkled throughout the program.</a:t>
            </a:r>
            <a:endParaRPr>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a:latin typeface="Avenir"/>
              <a:ea typeface="Avenir"/>
              <a:cs typeface="Avenir"/>
              <a:sym typeface="Avenir"/>
            </a:endParaRPr>
          </a:p>
        </p:txBody>
      </p:sp>
      <p:sp>
        <p:nvSpPr>
          <p:cNvPr id="467" name="Google Shape;467;g20699f329de_0_865: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0699f329de_0_1704: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You will do individual reflections and respond to journal prompts today. You’ll want to grab a pen and paper, word doc on your computer, or however you’d like to track your responses.</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Finally, feel free to send me a private message if you run into an issue at any point during this workshop that you’d like me to be aware of. I’ll also be cycling through the breakout discussions to see how they’re going.</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
        <p:nvSpPr>
          <p:cNvPr id="488" name="Google Shape;488;g20699f329de_0_1704: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0699f329de_0_1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0699f329de_0_1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Let’s get into it!</a:t>
            </a:r>
            <a:endParaRPr>
              <a:solidFill>
                <a:schemeClr val="dk1"/>
              </a:solidFill>
              <a:latin typeface="Avenir"/>
              <a:ea typeface="Avenir"/>
              <a:cs typeface="Avenir"/>
              <a:sym typeface="Aveni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085ce936e2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085ce936e2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We’re going to start with a journaling exercise. So grab a pen and paper or pull up a word doc where you’ll want to log your responses from today.  I want you to take one minute and journal:</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What does allyship look like to you? What is it not?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What do you think would make you a stronger ally?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What’s preventing that?</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Go ahead and begin journaling, feel free to turn your cameras off. I will give you one minute, then turn your cameras back on when you’re done to join us back here.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i="1">
                <a:solidFill>
                  <a:schemeClr val="dk1"/>
                </a:solidFill>
                <a:latin typeface="Proxima Nova"/>
                <a:ea typeface="Proxima Nova"/>
                <a:cs typeface="Proxima Nova"/>
                <a:sym typeface="Proxima Nova"/>
              </a:rPr>
              <a:t>[Set timer for 1 minute]</a:t>
            </a: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1d5e45fb4_2_259:notes"/>
          <p:cNvSpPr txBox="1">
            <a:spLocks noGrp="1"/>
          </p:cNvSpPr>
          <p:nvPr>
            <p:ph type="body" idx="1"/>
          </p:nvPr>
        </p:nvSpPr>
        <p:spPr>
          <a:xfrm>
            <a:off x="685797" y="4343387"/>
            <a:ext cx="5486398" cy="4114794"/>
          </a:xfrm>
          <a:prstGeom prst="rect">
            <a:avLst/>
          </a:prstGeom>
        </p:spPr>
        <p:txBody>
          <a:bodyPr spcFirstLastPara="1" wrap="square" lIns="45425" tIns="45425" rIns="45425" bIns="45425" anchor="t" anchorCtr="0">
            <a:noAutofit/>
          </a:bodyPr>
          <a:lstStyle/>
          <a:p>
            <a:pPr marL="0" lvl="0" indent="0" algn="l" rtl="0">
              <a:lnSpc>
                <a:spcPct val="120000"/>
              </a:lnSpc>
              <a:spcBef>
                <a:spcPts val="0"/>
              </a:spcBef>
              <a:spcAft>
                <a:spcPts val="0"/>
              </a:spcAft>
              <a:buNone/>
            </a:pPr>
            <a:r>
              <a:rPr lang="en-US" sz="1000" dirty="0">
                <a:solidFill>
                  <a:schemeClr val="dk1"/>
                </a:solidFill>
                <a:latin typeface="Proxima Nova"/>
                <a:ea typeface="Proxima Nova"/>
                <a:cs typeface="Proxima Nova"/>
                <a:sym typeface="Proxima Nova"/>
              </a:rPr>
              <a:t>Thank you for taking the time to start reflecting. Now, we’ll watch a short video about what allyship is and why it’s important. </a:t>
            </a:r>
          </a:p>
          <a:p>
            <a:pPr marL="457200" lvl="0" indent="-292100" algn="l" rtl="0">
              <a:lnSpc>
                <a:spcPct val="115000"/>
              </a:lnSpc>
              <a:spcBef>
                <a:spcPts val="0"/>
              </a:spcBef>
              <a:spcAft>
                <a:spcPts val="0"/>
              </a:spcAft>
              <a:buClr>
                <a:schemeClr val="dk1"/>
              </a:buClr>
              <a:buSzPts val="1000"/>
              <a:buFont typeface="Proxima Nova"/>
              <a:buChar char="●"/>
            </a:pPr>
            <a:r>
              <a:rPr lang="en-US" sz="1000" dirty="0">
                <a:solidFill>
                  <a:schemeClr val="dk1"/>
                </a:solidFill>
                <a:latin typeface="Proxima Nova"/>
                <a:ea typeface="Proxima Nova"/>
                <a:cs typeface="Proxima Nova"/>
                <a:sym typeface="Proxima Nova"/>
              </a:rPr>
              <a:t>As you watch it, think about how this definition differs from yours or how it’s similar. </a:t>
            </a:r>
          </a:p>
          <a:p>
            <a:pPr marL="457200" lvl="0" indent="-292100" algn="l" rtl="0">
              <a:lnSpc>
                <a:spcPct val="115000"/>
              </a:lnSpc>
              <a:spcBef>
                <a:spcPts val="0"/>
              </a:spcBef>
              <a:spcAft>
                <a:spcPts val="0"/>
              </a:spcAft>
              <a:buClr>
                <a:schemeClr val="dk1"/>
              </a:buClr>
              <a:buSzPts val="1000"/>
              <a:buFont typeface="Proxima Nova"/>
              <a:buChar char="●"/>
            </a:pPr>
            <a:r>
              <a:rPr lang="en-US" sz="1000" dirty="0">
                <a:solidFill>
                  <a:schemeClr val="dk1"/>
                </a:solidFill>
                <a:latin typeface="Proxima Nova"/>
                <a:ea typeface="Proxima Nova"/>
                <a:cs typeface="Proxima Nova"/>
                <a:sym typeface="Proxima Nova"/>
              </a:rPr>
              <a:t>Then we’ll move into breakout groups to talk about this more.</a:t>
            </a:r>
          </a:p>
          <a:p>
            <a:pPr marL="0" lvl="0" indent="0" algn="l" rtl="0">
              <a:lnSpc>
                <a:spcPct val="115000"/>
              </a:lnSpc>
              <a:spcBef>
                <a:spcPts val="0"/>
              </a:spcBef>
              <a:spcAft>
                <a:spcPts val="0"/>
              </a:spcAft>
              <a:buNone/>
            </a:pPr>
            <a:endParaRPr lang="en-US" sz="1000" dirty="0">
              <a:solidFill>
                <a:schemeClr val="dk1"/>
              </a:solidFill>
            </a:endParaRPr>
          </a:p>
          <a:p>
            <a:pPr marL="0" lvl="0" indent="0" algn="l" rtl="0">
              <a:lnSpc>
                <a:spcPct val="120000"/>
              </a:lnSpc>
              <a:spcBef>
                <a:spcPts val="0"/>
              </a:spcBef>
              <a:spcAft>
                <a:spcPts val="0"/>
              </a:spcAft>
              <a:buNone/>
            </a:pPr>
            <a:r>
              <a:rPr lang="en-US" sz="1000" i="1" dirty="0">
                <a:solidFill>
                  <a:schemeClr val="dk1"/>
                </a:solidFill>
                <a:latin typeface="Proxima Nova"/>
                <a:ea typeface="Proxima Nova"/>
                <a:cs typeface="Proxima Nova"/>
                <a:sym typeface="Proxima Nova"/>
              </a:rPr>
              <a:t>[Play video and make sure you stay off mute to ensure participants can hear the sound]</a:t>
            </a:r>
          </a:p>
          <a:p>
            <a:pPr marL="0" lvl="0" indent="0" algn="l" rtl="0">
              <a:spcBef>
                <a:spcPts val="0"/>
              </a:spcBef>
              <a:spcAft>
                <a:spcPts val="0"/>
              </a:spcAft>
              <a:buNone/>
            </a:pPr>
            <a:endParaRPr lang="en-US" sz="1000" dirty="0">
              <a:solidFill>
                <a:schemeClr val="dk1"/>
              </a:solidFill>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0" i="1" u="none" strike="noStrike" cap="none" dirty="0">
                <a:solidFill>
                  <a:srgbClr val="000000"/>
                </a:solidFill>
                <a:effectLst/>
                <a:latin typeface="Arial"/>
                <a:ea typeface="Arial"/>
                <a:cs typeface="Arial"/>
                <a:sym typeface="Arial"/>
              </a:rPr>
              <a:t>If you have issues playing this video in the presentation, you can play the video here: </a:t>
            </a:r>
            <a:r>
              <a:rPr lang="en-US" sz="1000" b="0" i="1" u="sng" strike="noStrike" cap="none" dirty="0">
                <a:solidFill>
                  <a:srgbClr val="000000"/>
                </a:solidFill>
                <a:effectLst/>
                <a:latin typeface="Arial"/>
                <a:ea typeface="Arial"/>
                <a:cs typeface="Arial"/>
                <a:sym typeface="Arial"/>
                <a:hlinkClick r:id="rId3"/>
              </a:rPr>
              <a:t>https://youtu.be/EJW3wjy9gSI</a:t>
            </a:r>
            <a:endParaRPr lang="en-US" sz="8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lang="en-US" sz="1000" dirty="0">
              <a:solidFill>
                <a:schemeClr val="dk1"/>
              </a:solidFill>
              <a:latin typeface="Proxima Nova"/>
              <a:ea typeface="Proxima Nova"/>
              <a:cs typeface="Proxima Nova"/>
              <a:sym typeface="Proxima Nova"/>
            </a:endParaRPr>
          </a:p>
        </p:txBody>
      </p:sp>
      <p:sp>
        <p:nvSpPr>
          <p:cNvPr id="417" name="Google Shape;417;ge1d5e45fb4_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0699f329de_0_990: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In a moment, we’ll move into breakout groups to discuss and answer some questions.</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Today, you'll meet with this same breakout group a couple times, and  you'll have space to share your experiences and discuss what you’re learning.</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These breakout groups have been organized by level so that you are discussing with your peers, and not your manager or direct report.</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It’s critical that these breakout rooms feel like a safe space for everyone participating. To that end, there are some ground rules to follow—think of them as ways you can start being an ally even in this workshop. Please stay committed to these ground rules as an important step in practicing allyship.</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b="1">
                <a:solidFill>
                  <a:schemeClr val="dk1"/>
                </a:solidFill>
                <a:latin typeface="Proxima Nova"/>
                <a:ea typeface="Proxima Nova"/>
                <a:cs typeface="Proxima Nova"/>
                <a:sym typeface="Proxima Nova"/>
              </a:rPr>
              <a:t>SHARE THE MIC</a:t>
            </a:r>
            <a:r>
              <a:rPr lang="en" sz="1000">
                <a:solidFill>
                  <a:schemeClr val="dk1"/>
                </a:solidFill>
                <a:latin typeface="Proxima Nova"/>
                <a:ea typeface="Proxima Nova"/>
                <a:cs typeface="Proxima Nova"/>
                <a:sym typeface="Proxima Nova"/>
              </a:rPr>
              <a:t>: We want everyone to have a chance to speak. Particularly if you’re exploring an area where you hold a lot of privilege, be mindful of not dominating the conversation.</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b="1">
                <a:solidFill>
                  <a:schemeClr val="dk1"/>
                </a:solidFill>
                <a:latin typeface="Proxima Nova"/>
                <a:ea typeface="Proxima Nova"/>
                <a:cs typeface="Proxima Nova"/>
                <a:sym typeface="Proxima Nova"/>
              </a:rPr>
              <a:t>COMMIT TO CONFIDENTIALITY</a:t>
            </a:r>
            <a:r>
              <a:rPr lang="en" sz="1000">
                <a:solidFill>
                  <a:schemeClr val="dk1"/>
                </a:solidFill>
                <a:latin typeface="Proxima Nova"/>
                <a:ea typeface="Proxima Nova"/>
                <a:cs typeface="Proxima Nova"/>
                <a:sym typeface="Proxima Nova"/>
              </a:rPr>
              <a:t>. Don’t use other people’s names when sharing stories and keep everything shared confidential.</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b="1">
                <a:solidFill>
                  <a:schemeClr val="dk1"/>
                </a:solidFill>
                <a:latin typeface="Proxima Nova"/>
                <a:ea typeface="Proxima Nova"/>
                <a:cs typeface="Proxima Nova"/>
                <a:sym typeface="Proxima Nova"/>
              </a:rPr>
              <a:t>BE MINDFUL OF YOUR AHA MOMENTS</a:t>
            </a:r>
            <a:r>
              <a:rPr lang="en" sz="1000">
                <a:solidFill>
                  <a:schemeClr val="dk1"/>
                </a:solidFill>
                <a:latin typeface="Proxima Nova"/>
                <a:ea typeface="Proxima Nova"/>
                <a:cs typeface="Proxima Nova"/>
                <a:sym typeface="Proxima Nova"/>
              </a:rPr>
              <a:t>: This program is meant to prompt you to see your experiences at work – and the experiences of others – through a new lens. Be mindful that while you may be seeing something in a new way, for some it may be part of their day-to-day experiences. If you choose to share an aha moment, be aware that your surprise at discovering these experiences may be painful for others who live them daily. As an ally, prioritize the impact that your sharing may have on others in your group over your excitement to share it.</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b="1">
                <a:solidFill>
                  <a:schemeClr val="dk1"/>
                </a:solidFill>
                <a:latin typeface="Proxima Nova"/>
                <a:ea typeface="Proxima Nova"/>
                <a:cs typeface="Proxima Nova"/>
                <a:sym typeface="Proxima Nova"/>
              </a:rPr>
              <a:t>DON’T QUESTION OTHERS' EXPERIENCES:</a:t>
            </a:r>
            <a:r>
              <a:rPr lang="en" sz="1000">
                <a:solidFill>
                  <a:schemeClr val="dk1"/>
                </a:solidFill>
                <a:latin typeface="Proxima Nova"/>
                <a:ea typeface="Proxima Nova"/>
                <a:cs typeface="Proxima Nova"/>
                <a:sym typeface="Proxima Nova"/>
              </a:rPr>
              <a:t> We all bring different experiences to the table — do not discount or invalidate the lived experiences of others. In particular, if someone shares about an inequity they’ve faced, believe their experience. Do not ask for proof or try to provide an alternate point of view.</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b="1">
                <a:solidFill>
                  <a:schemeClr val="dk1"/>
                </a:solidFill>
                <a:latin typeface="Proxima Nova"/>
                <a:ea typeface="Proxima Nova"/>
                <a:cs typeface="Proxima Nova"/>
                <a:sym typeface="Proxima Nova"/>
              </a:rPr>
              <a:t>GIVE EACH OTHER GRACE</a:t>
            </a:r>
            <a:r>
              <a:rPr lang="en" sz="1000">
                <a:solidFill>
                  <a:schemeClr val="dk1"/>
                </a:solidFill>
                <a:latin typeface="Proxima Nova"/>
                <a:ea typeface="Proxima Nova"/>
                <a:cs typeface="Proxima Nova"/>
                <a:sym typeface="Proxima Nova"/>
              </a:rPr>
              <a:t>: Some of these conversations may be uncomfortable. Believe one another's best intentions and be patient when mistakes are made.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These conversations can be uncomfortable and it’s natural if your group falls silent every now and then. That’s normal. If you’re comfortable doing so, try being the first one to speak up to get the group going. You’re all here to learn and so much of this learning takes place in the breakout discussions.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And if someone shares openly, thank them for sharing their experience before moving on.</a:t>
            </a:r>
            <a:endParaRPr sz="1000">
              <a:solidFill>
                <a:schemeClr val="dk1"/>
              </a:solidFill>
              <a:latin typeface="Proxima Nova"/>
              <a:ea typeface="Proxima Nova"/>
              <a:cs typeface="Proxima Nova"/>
              <a:sym typeface="Proxima Nova"/>
            </a:endParaRPr>
          </a:p>
        </p:txBody>
      </p:sp>
      <p:sp>
        <p:nvSpPr>
          <p:cNvPr id="562" name="Google Shape;562;g20699f329de_0_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0699f329de_0_1017: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Now we'll head into our first breakout discussion</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Each breakout discussion will have a goal, a reminder of some of the most important ground rules to keep top of mind, and specific discussion prompts.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When you get into this breakout, start by introducing yourselves to each other if you don’t know one another. Then, select one person to read the first prompt provided and begin your discussion. I will share the prompts in the chat so you have them in the breakout room.</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i="1">
                <a:solidFill>
                  <a:schemeClr val="dk1"/>
                </a:solidFill>
                <a:latin typeface="Proxima Nova"/>
                <a:ea typeface="Proxima Nova"/>
                <a:cs typeface="Proxima Nova"/>
                <a:sym typeface="Proxima Nova"/>
              </a:rPr>
              <a:t>[Tip: We also recommend sharing the discussion prompts via email or another format in case attendees can’t access the chat function.]</a:t>
            </a:r>
            <a:endParaRPr sz="1000" i="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The goal of this discussion is to sharpen your definition of allyship. You will start off by introducing yourself to your group then you will answer: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Did your definition of allyship change after watching the video? Why or why not?</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Have you seen any examples of impactful allyship in your workplace or life?</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You'll have 10 minutes in your breakout rooms. We invite you to come on camera in your breakout group, see you back here in 10 minutes. </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[Drop the discussion questions in the chat]</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Introduce yourselves if you don’t know one other already</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Did your definition of allyship change after watching the video? Why or why not?</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Have you seen any examples of impactful allyship in your workplace or life?</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[Open the breakout rooms. Then set timer for 10 mins]</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p:txBody>
      </p:sp>
      <p:sp>
        <p:nvSpPr>
          <p:cNvPr id="590" name="Google Shape;590;g20699f329de_0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0699f329de_0_1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0699f329de_0_1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Welcome back–I hope you had a nice discussion and were able to start to get to know your breakout group members. Now, we’re going to get into some activities to explore our privilege and inequities that exist in the workplace.</a:t>
            </a:r>
            <a:endParaRPr>
              <a:solidFill>
                <a:schemeClr val="dk1"/>
              </a:solidFill>
              <a:latin typeface="Avenir"/>
              <a:ea typeface="Avenir"/>
              <a:cs typeface="Avenir"/>
              <a:sym typeface="Aveni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073da7c6c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073da7c6c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Avenir"/>
              <a:buChar char="●"/>
            </a:pPr>
            <a:r>
              <a:rPr lang="en" dirty="0">
                <a:latin typeface="Avenir"/>
                <a:ea typeface="Avenir"/>
                <a:cs typeface="Avenir"/>
                <a:sym typeface="Avenir"/>
              </a:rPr>
              <a:t>[This slide contains a note for the moderator and does not need to be presented during your session or contain accompanying speaker notes.]</a:t>
            </a:r>
          </a:p>
          <a:p>
            <a:pPr marL="158750" lvl="0" indent="0" algn="l" rtl="0">
              <a:spcBef>
                <a:spcPts val="0"/>
              </a:spcBef>
              <a:spcAft>
                <a:spcPts val="0"/>
              </a:spcAft>
              <a:buClr>
                <a:schemeClr val="dk1"/>
              </a:buClr>
              <a:buSzPts val="1100"/>
              <a:buFont typeface="Avenir"/>
              <a:buNone/>
            </a:pPr>
            <a:endParaRPr lang="en" dirty="0">
              <a:solidFill>
                <a:schemeClr val="dk1"/>
              </a:solidFill>
              <a:latin typeface="Avenir"/>
              <a:ea typeface="Avenir"/>
              <a:cs typeface="Avenir"/>
              <a:sym typeface="Avenir"/>
            </a:endParaRPr>
          </a:p>
          <a:p>
            <a:pPr marL="158750" lvl="0" indent="0" algn="l" rtl="0">
              <a:spcBef>
                <a:spcPts val="0"/>
              </a:spcBef>
              <a:spcAft>
                <a:spcPts val="0"/>
              </a:spcAft>
              <a:buClr>
                <a:schemeClr val="dk1"/>
              </a:buClr>
              <a:buSzPts val="1100"/>
              <a:buFont typeface="Avenir"/>
              <a:buNone/>
            </a:pPr>
            <a:r>
              <a:rPr lang="en" dirty="0">
                <a:solidFill>
                  <a:schemeClr val="dk1"/>
                </a:solidFill>
                <a:latin typeface="Avenir"/>
                <a:ea typeface="Avenir"/>
                <a:cs typeface="Avenir"/>
                <a:sym typeface="Avenir"/>
              </a:rPr>
              <a:t>Link to 4-hour moderator guide: </a:t>
            </a:r>
            <a:r>
              <a:rPr lang="en-US" dirty="0">
                <a:solidFill>
                  <a:schemeClr val="dk1"/>
                </a:solidFill>
                <a:latin typeface="Avenir"/>
                <a:ea typeface="Avenir"/>
                <a:cs typeface="Avenir"/>
                <a:sym typeface="Avenir"/>
              </a:rPr>
              <a:t>http://</a:t>
            </a:r>
            <a:r>
              <a:rPr lang="en-US" dirty="0" err="1">
                <a:solidFill>
                  <a:schemeClr val="dk1"/>
                </a:solidFill>
                <a:latin typeface="Avenir"/>
                <a:ea typeface="Avenir"/>
                <a:cs typeface="Avenir"/>
                <a:sym typeface="Avenir"/>
              </a:rPr>
              <a:t>leanin.org</a:t>
            </a:r>
            <a:r>
              <a:rPr lang="en-US" dirty="0">
                <a:solidFill>
                  <a:schemeClr val="dk1"/>
                </a:solidFill>
                <a:latin typeface="Avenir"/>
                <a:ea typeface="Avenir"/>
                <a:cs typeface="Avenir"/>
                <a:sym typeface="Avenir"/>
              </a:rPr>
              <a:t>/allyship-moderator-guide</a:t>
            </a:r>
            <a:endParaRPr lang="en" dirty="0">
              <a:solidFill>
                <a:schemeClr val="dk1"/>
              </a:solidFill>
              <a:latin typeface="Avenir"/>
              <a:ea typeface="Avenir"/>
              <a:cs typeface="Avenir"/>
              <a:sym typeface="Avenir"/>
            </a:endParaRPr>
          </a:p>
          <a:p>
            <a:pPr marL="158750" lvl="0" indent="0" algn="l" rtl="0">
              <a:spcBef>
                <a:spcPts val="0"/>
              </a:spcBef>
              <a:spcAft>
                <a:spcPts val="0"/>
              </a:spcAft>
              <a:buClr>
                <a:schemeClr val="dk1"/>
              </a:buClr>
              <a:buSzPts val="1100"/>
              <a:buFont typeface="Avenir"/>
              <a:buNone/>
            </a:pPr>
            <a:r>
              <a:rPr lang="en" dirty="0">
                <a:solidFill>
                  <a:schemeClr val="dk1"/>
                </a:solidFill>
                <a:latin typeface="Avenir"/>
                <a:ea typeface="Avenir"/>
                <a:cs typeface="Avenir"/>
                <a:sym typeface="Avenir"/>
              </a:rPr>
              <a:t>Link to 4-hour workshop presentation: </a:t>
            </a:r>
            <a:r>
              <a:rPr lang="en-US" dirty="0">
                <a:solidFill>
                  <a:schemeClr val="dk1"/>
                </a:solidFill>
                <a:latin typeface="Avenir"/>
                <a:ea typeface="Avenir"/>
                <a:cs typeface="Avenir"/>
                <a:sym typeface="Avenir"/>
              </a:rPr>
              <a:t>http://</a:t>
            </a:r>
            <a:r>
              <a:rPr lang="en-US" dirty="0" err="1">
                <a:solidFill>
                  <a:schemeClr val="dk1"/>
                </a:solidFill>
                <a:latin typeface="Avenir"/>
                <a:ea typeface="Avenir"/>
                <a:cs typeface="Avenir"/>
                <a:sym typeface="Avenir"/>
              </a:rPr>
              <a:t>leanin.org</a:t>
            </a:r>
            <a:r>
              <a:rPr lang="en-US" dirty="0">
                <a:solidFill>
                  <a:schemeClr val="dk1"/>
                </a:solidFill>
                <a:latin typeface="Avenir"/>
                <a:ea typeface="Avenir"/>
                <a:cs typeface="Avenir"/>
                <a:sym typeface="Avenir"/>
              </a:rPr>
              <a:t>/allyship-presentation</a:t>
            </a:r>
            <a:endParaRPr lang="en" dirty="0">
              <a:solidFill>
                <a:schemeClr val="dk1"/>
              </a:solidFill>
              <a:latin typeface="Avenir"/>
              <a:ea typeface="Avenir"/>
              <a:cs typeface="Avenir"/>
              <a:sym typeface="Aveni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e1d5e45fb4_2_355:notes"/>
          <p:cNvSpPr txBox="1">
            <a:spLocks noGrp="1"/>
          </p:cNvSpPr>
          <p:nvPr>
            <p:ph type="body" idx="1"/>
          </p:nvPr>
        </p:nvSpPr>
        <p:spPr>
          <a:xfrm>
            <a:off x="685797" y="4343387"/>
            <a:ext cx="5486398" cy="4114794"/>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latin typeface="Proxima Nova"/>
                <a:ea typeface="Proxima Nova"/>
                <a:cs typeface="Proxima Nova"/>
                <a:sym typeface="Proxima Nova"/>
              </a:rPr>
              <a:t>Now, we’ll watch a short video defining privilege and why it’s central to practicing allyship</a:t>
            </a:r>
          </a:p>
          <a:p>
            <a:pPr marL="0" lvl="0" indent="0" algn="l" rtl="0">
              <a:lnSpc>
                <a:spcPct val="115000"/>
              </a:lnSpc>
              <a:spcBef>
                <a:spcPts val="0"/>
              </a:spcBef>
              <a:spcAft>
                <a:spcPts val="0"/>
              </a:spcAft>
              <a:buClr>
                <a:schemeClr val="dk1"/>
              </a:buClr>
              <a:buSzPts val="1100"/>
              <a:buFont typeface="Arial"/>
              <a:buNone/>
            </a:pPr>
            <a:endParaRPr lang="en-US" sz="1000"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US" sz="1000" i="1" dirty="0">
                <a:solidFill>
                  <a:schemeClr val="dk1"/>
                </a:solidFill>
                <a:latin typeface="Proxima Nova"/>
                <a:ea typeface="Proxima Nova"/>
                <a:cs typeface="Proxima Nova"/>
                <a:sym typeface="Proxima Nova"/>
              </a:rPr>
              <a:t>[Play video and make sure you stay off mute to ensure participants can hear the sound]</a:t>
            </a:r>
          </a:p>
          <a:p>
            <a:pPr marL="0" lvl="0" indent="0" algn="l" rtl="0">
              <a:lnSpc>
                <a:spcPct val="115000"/>
              </a:lnSpc>
              <a:spcBef>
                <a:spcPts val="0"/>
              </a:spcBef>
              <a:spcAft>
                <a:spcPts val="0"/>
              </a:spcAft>
              <a:buClr>
                <a:schemeClr val="dk1"/>
              </a:buClr>
              <a:buSzPts val="1100"/>
              <a:buFont typeface="Arial"/>
              <a:buNone/>
            </a:pPr>
            <a:endParaRPr lang="en-US" sz="1000"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US" sz="1000" i="1" dirty="0">
                <a:solidFill>
                  <a:schemeClr val="dk1"/>
                </a:solidFill>
                <a:latin typeface="Proxima Nova"/>
                <a:ea typeface="Proxima Nova"/>
                <a:cs typeface="Proxima Nova"/>
                <a:sym typeface="Proxima Nova"/>
              </a:rPr>
              <a:t>If you have issues playing this video in the presentation, you can play the video here: </a:t>
            </a:r>
            <a:r>
              <a:rPr lang="en-US" sz="1000" i="1" u="sng" dirty="0">
                <a:solidFill>
                  <a:schemeClr val="hlink"/>
                </a:solidFill>
                <a:latin typeface="Proxima Nova"/>
                <a:ea typeface="Proxima Nova"/>
                <a:cs typeface="Proxima Nova"/>
                <a:sym typeface="Proxima Nova"/>
                <a:hlinkClick r:id="rId3"/>
              </a:rPr>
              <a:t>https://youtu.be/XXsIx1tew5M</a:t>
            </a:r>
            <a:endParaRPr lang="en-US" sz="1000" dirty="0">
              <a:solidFill>
                <a:schemeClr val="dk1"/>
              </a:solidFill>
            </a:endParaRPr>
          </a:p>
        </p:txBody>
      </p:sp>
      <p:sp>
        <p:nvSpPr>
          <p:cNvPr id="559" name="Google Shape;559;ge1d5e45fb4_2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0699f329de_0_1128: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Now, we’re going to move into a personal privilege exploration. Before you dive in, a few reminders: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Understanding our privilege is central to allyship. It’s important to see examples of how some of our identities may give us advantages, while others may give us disadvantages.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Remember this is an exploration. It's not meant to give you an assessment of how much privilege you have – or to be used as a way of comparing your privilege with others. You’re not going to get a privilege score.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This list is meant to show you examples of how different identities experience privilege—but by no means is it exhaustive. </a:t>
            </a:r>
            <a:endParaRPr sz="1000">
              <a:solidFill>
                <a:schemeClr val="dk1"/>
              </a:solidFill>
              <a:latin typeface="Proxima Nova"/>
              <a:ea typeface="Proxima Nova"/>
              <a:cs typeface="Proxima Nova"/>
              <a:sym typeface="Proxima Nova"/>
            </a:endParaRPr>
          </a:p>
          <a:p>
            <a:pPr marL="914400" lvl="1"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That means that your experience may not be captured in the statements – many aren’t. </a:t>
            </a:r>
            <a:endParaRPr sz="1000">
              <a:solidFill>
                <a:schemeClr val="dk1"/>
              </a:solidFill>
              <a:latin typeface="Proxima Nova"/>
              <a:ea typeface="Proxima Nova"/>
              <a:cs typeface="Proxima Nova"/>
              <a:sym typeface="Proxima Nova"/>
            </a:endParaRPr>
          </a:p>
          <a:p>
            <a:pPr marL="914400" lvl="1"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Of course that doesn’t mean it isn’t important and valid.</a:t>
            </a:r>
            <a:endParaRPr sz="1000">
              <a:solidFill>
                <a:schemeClr val="dk1"/>
              </a:solidFill>
              <a:latin typeface="Proxima Nova"/>
              <a:ea typeface="Proxima Nova"/>
              <a:cs typeface="Proxima Nova"/>
              <a:sym typeface="Proxima Nova"/>
            </a:endParaRPr>
          </a:p>
          <a:p>
            <a:pPr marL="914400" lvl="1"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For the purposes of today’s discussion, try to focus the conversations on the statements highlighted, in the interest of building a shared understanding with your breakout group.</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We all have something to learn. Most of us have areas where we have privilege that we haven't seen or considered before. Taking some time to recognize those is an important step to practicing allyship.</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As you complete the exploration, keep in mind for your next discussion what stands out to you about your own privilege and an area of privilege that you often take for granted.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p:txBody>
      </p:sp>
      <p:sp>
        <p:nvSpPr>
          <p:cNvPr id="647" name="Google Shape;647;g20699f329de_0_1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0699f329de_0_2657: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Now, I’ll read aloud the privilege statements on the screen. I want you to take note of how many of the statements  apply to you.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Feel free to turn your video off or keep it on. When you’re done with the exercise put an * in the chat to let us know you’re ready to move on.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I’ll give you 2 minutes to read through the statements.</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i="1">
                <a:solidFill>
                  <a:schemeClr val="dk1"/>
                </a:solidFill>
                <a:latin typeface="Proxima Nova"/>
                <a:ea typeface="Proxima Nova"/>
                <a:cs typeface="Proxima Nova"/>
                <a:sym typeface="Proxima Nova"/>
              </a:rPr>
              <a:t>[Set timer for 2 minutes]</a:t>
            </a: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i="1">
                <a:solidFill>
                  <a:schemeClr val="dk1"/>
                </a:solidFill>
                <a:latin typeface="Proxima Nova"/>
                <a:ea typeface="Proxima Nova"/>
                <a:cs typeface="Proxima Nova"/>
                <a:sym typeface="Proxima Nova"/>
              </a:rPr>
              <a:t>[Read statements aloud on the slide]</a:t>
            </a: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i="1">
              <a:solidFill>
                <a:schemeClr val="dk1"/>
              </a:solidFill>
              <a:latin typeface="Proxima Nova"/>
              <a:ea typeface="Proxima Nova"/>
              <a:cs typeface="Proxima Nova"/>
              <a:sym typeface="Proxima Nova"/>
            </a:endParaRPr>
          </a:p>
        </p:txBody>
      </p:sp>
      <p:sp>
        <p:nvSpPr>
          <p:cNvPr id="672" name="Google Shape;672;g20699f329de_0_2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0699f329de_0_1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0699f329de_0_1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Now I want you to take a minute or so and journal: How do you think about privilege and what stands out to you about your own privilege? </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Hold onto these thoughts as you'll be back in breakout groups to discuss again soon.</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Go ahead and begin journaling, feel free to turn your cameras off. Turn your cameras back on when you’re done to join us back here. </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Avenir"/>
                <a:ea typeface="Avenir"/>
                <a:cs typeface="Avenir"/>
                <a:sym typeface="Avenir"/>
              </a:rPr>
              <a:t>[Set timer for 2 minutes]</a:t>
            </a:r>
            <a:endParaRPr i="1">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073da7c6ca_0_174: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None/>
            </a:pPr>
            <a:r>
              <a:rPr lang="en" sz="1000">
                <a:solidFill>
                  <a:schemeClr val="dk1"/>
                </a:solidFill>
                <a:latin typeface="Proxima Nova"/>
                <a:ea typeface="Proxima Nova"/>
                <a:cs typeface="Proxima Nova"/>
                <a:sym typeface="Proxima Nova"/>
              </a:rPr>
              <a:t>Thank you for taking the time to journal. To orient you on where we are, I want to take a minute to share our Active Allyship Frameworkas a way to help you connect the dots between the elements of allyship and feel prepared to take meaningful action.</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We just spent time seeing your privilege – which is at the center of the Active Allyship Framework.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That’s because it’s core to practicing allyship. It’s critical to know what privileges, or advantages, you can use to level the playing field and make workplaces more equitable.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Seeing your privilege helps set the foundation for everything else we’ll cover in this workshop, including learning about workplace inequities or the problems at work, identifying your power, and exploring specific allyship strategies and actions to take. </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000">
                <a:solidFill>
                  <a:schemeClr val="dk1"/>
                </a:solidFill>
                <a:latin typeface="Proxima Nova"/>
                <a:ea typeface="Proxima Nova"/>
                <a:cs typeface="Proxima Nova"/>
                <a:sym typeface="Proxima Nova"/>
              </a:rPr>
              <a:t>As we learn about each of these concepts, we’ll continue to use this framework to keep us grounded in how they all relate to allyship.</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p:txBody>
      </p:sp>
      <p:sp>
        <p:nvSpPr>
          <p:cNvPr id="709" name="Google Shape;709;g2073da7c6ca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89493a6c13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189493a6c13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Now we’ll get started on our next exploration.</a:t>
            </a:r>
            <a:endParaRPr>
              <a:solidFill>
                <a:schemeClr val="dk1"/>
              </a:solidFill>
              <a:latin typeface="Avenir"/>
              <a:ea typeface="Avenir"/>
              <a:cs typeface="Avenir"/>
              <a:sym typeface="Aveni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070962b232_0_88: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In this next exercise, you will look at how your privilege can show up in the workplace.</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Similar to the last exercise, we’re going to do  an exploration. It’s not an assessment, meaning you’re not going to get a privilege score. Some statements will reflect your experiences, and others will not.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This list is meant to show you examples of how different identities experience privilege specifically at work—by no means is it exhaustive.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The goal as you go through is to start to understand how your privileges influence your experiences in the workplace, and how others who don’t share those privileges have different experiences.</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p:txBody>
      </p:sp>
      <p:sp>
        <p:nvSpPr>
          <p:cNvPr id="750" name="Google Shape;750;g2070962b232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085ce936e2_0_36: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Now, I’ll read aloud the statements on the screen. I want you to  take note of the statements that apply to you.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Feel free to turn your video off or keep it on. When you’re done with the exercise put an * in the chat to let us know you’re ready to move on.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I’ll give you 2 minutes to read through the statements.</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i="1">
                <a:solidFill>
                  <a:schemeClr val="dk1"/>
                </a:solidFill>
                <a:latin typeface="Proxima Nova"/>
                <a:ea typeface="Proxima Nova"/>
                <a:cs typeface="Proxima Nova"/>
                <a:sym typeface="Proxima Nova"/>
              </a:rPr>
              <a:t>[Set timer for 2 minutes]</a:t>
            </a: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i="1">
                <a:solidFill>
                  <a:schemeClr val="dk1"/>
                </a:solidFill>
                <a:latin typeface="Proxima Nova"/>
                <a:ea typeface="Proxima Nova"/>
                <a:cs typeface="Proxima Nova"/>
                <a:sym typeface="Proxima Nova"/>
              </a:rPr>
              <a:t>[Read statements aloud on the slide]</a:t>
            </a: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i="1">
              <a:solidFill>
                <a:schemeClr val="dk1"/>
              </a:solidFill>
              <a:latin typeface="Proxima Nova"/>
              <a:ea typeface="Proxima Nova"/>
              <a:cs typeface="Proxima Nova"/>
              <a:sym typeface="Proxima Nova"/>
            </a:endParaRPr>
          </a:p>
        </p:txBody>
      </p:sp>
      <p:sp>
        <p:nvSpPr>
          <p:cNvPr id="769" name="Google Shape;769;g2085ce936e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0699f329de_0_2885: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None/>
            </a:pPr>
            <a:r>
              <a:rPr lang="en">
                <a:latin typeface="Avenir"/>
                <a:ea typeface="Avenir"/>
                <a:cs typeface="Avenir"/>
                <a:sym typeface="Avenir"/>
              </a:rPr>
              <a:t>In the full Allyship at Work program, we worked with storytellers to highlight real-life examples of their lived experiences. For this session, we'd like to preview two of those stories. Daisy is going to share her experience that relates to the statement “Coworkers don’t confuse me with others of my race”</a:t>
            </a:r>
            <a:endParaRPr>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i="1">
                <a:solidFill>
                  <a:schemeClr val="dk1"/>
                </a:solidFill>
                <a:latin typeface="Avenir"/>
                <a:ea typeface="Avenir"/>
                <a:cs typeface="Avenir"/>
                <a:sym typeface="Avenir"/>
              </a:rPr>
              <a:t>[Make sure your volume is up and click on the speaker icon to play the audio]</a:t>
            </a:r>
            <a:endParaRPr i="1">
              <a:solidFill>
                <a:schemeClr val="dk1"/>
              </a:solidFill>
              <a:latin typeface="Avenir"/>
              <a:ea typeface="Avenir"/>
              <a:cs typeface="Avenir"/>
              <a:sym typeface="Avenir"/>
            </a:endParaRPr>
          </a:p>
          <a:p>
            <a:pPr marL="0" lvl="0" indent="0" algn="l"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788" name="Google Shape;788;g20699f329de_0_2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085ce936e2_0_119: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Clr>
                <a:schemeClr val="dk1"/>
              </a:buClr>
              <a:buSzPts val="1100"/>
              <a:buFont typeface="Arial"/>
              <a:buNone/>
            </a:pPr>
            <a:r>
              <a:rPr lang="en" dirty="0">
                <a:latin typeface="Avenir"/>
                <a:ea typeface="Avenir"/>
                <a:cs typeface="Avenir"/>
                <a:sym typeface="Avenir"/>
              </a:rPr>
              <a:t>Here is another storyteller, </a:t>
            </a:r>
            <a:r>
              <a:rPr lang="en" dirty="0" err="1">
                <a:latin typeface="Avenir"/>
                <a:ea typeface="Avenir"/>
                <a:cs typeface="Avenir"/>
                <a:sym typeface="Avenir"/>
              </a:rPr>
              <a:t>Andraéa</a:t>
            </a:r>
            <a:r>
              <a:rPr lang="en" dirty="0">
                <a:latin typeface="Avenir"/>
                <a:ea typeface="Avenir"/>
                <a:cs typeface="Avenir"/>
                <a:sym typeface="Avenir"/>
              </a:rPr>
              <a:t> to share an experience based on the statement “I have never declined a work social event because the building wasn’t accessible.”</a:t>
            </a:r>
            <a:endParaRPr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i="1" dirty="0">
                <a:latin typeface="Avenir"/>
                <a:ea typeface="Avenir"/>
                <a:cs typeface="Avenir"/>
                <a:sym typeface="Avenir"/>
              </a:rPr>
              <a:t>[Make sure your volume is up and click on the speaker icon to play the audio]</a:t>
            </a:r>
            <a:endParaRPr i="1"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sz="1400" dirty="0">
              <a:solidFill>
                <a:schemeClr val="dk1"/>
              </a:solidFill>
              <a:latin typeface="Proxima Nova"/>
              <a:ea typeface="Proxima Nova"/>
              <a:cs typeface="Proxima Nova"/>
              <a:sym typeface="Proxima Nova"/>
            </a:endParaRPr>
          </a:p>
        </p:txBody>
      </p:sp>
      <p:sp>
        <p:nvSpPr>
          <p:cNvPr id="797" name="Google Shape;797;g2085ce936e2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0699f329de_0_2731:notes"/>
          <p:cNvSpPr txBox="1">
            <a:spLocks noGrp="1"/>
          </p:cNvSpPr>
          <p:nvPr>
            <p:ph type="body" idx="1"/>
          </p:nvPr>
        </p:nvSpPr>
        <p:spPr>
          <a:xfrm>
            <a:off x="685583" y="4400004"/>
            <a:ext cx="5486700" cy="3601500"/>
          </a:xfrm>
          <a:prstGeom prst="rect">
            <a:avLst/>
          </a:prstGeom>
          <a:noFill/>
          <a:ln>
            <a:noFill/>
          </a:ln>
        </p:spPr>
        <p:txBody>
          <a:bodyPr spcFirstLastPara="1" wrap="square" lIns="45425" tIns="22700" rIns="45425" bIns="22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(Optional: Read out disclaimer)</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Before we get started, I have a disclaimer I’d like to share. The content we will cover today is from Lean In’s Allyship at Work program.</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The contents of the Allyship at Work program and other Lean In materials are for general education purposes only and do not reflect the practices or policies of any one business or organization. The program strives to empower employees to build an inclusive workplace culture, and is not intended as legal advice. The information presented here does not comment on any specific company’s practices, nor does it create any legal obligations on behalf of the company or Lean In.</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
        <p:nvSpPr>
          <p:cNvPr id="257" name="Google Shape;257;g20699f329de_0_2731:notes"/>
          <p:cNvSpPr>
            <a:spLocks noGrp="1" noRot="1" noChangeAspect="1"/>
          </p:cNvSpPr>
          <p:nvPr>
            <p:ph type="sldImg" idx="2"/>
          </p:nvPr>
        </p:nvSpPr>
        <p:spPr>
          <a:xfrm>
            <a:off x="2271659" y="1143642"/>
            <a:ext cx="23148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89493a6c13_1_117: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Now, we’ll move into our next breakout group discussion. You’ll discuss the following prompts which I’ll also share in the chat: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Which story stood out to you? Whom does it impact?</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What stood out to you about your own privilege?</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What’s one area where you hold privilege that you take for granted? What in your life might be different without that privilege?</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i="1">
                <a:solidFill>
                  <a:schemeClr val="dk1"/>
                </a:solidFill>
                <a:latin typeface="Proxima Nova"/>
                <a:ea typeface="Proxima Nova"/>
                <a:cs typeface="Proxima Nova"/>
                <a:sym typeface="Proxima Nova"/>
              </a:rPr>
              <a:t>[Drop discussion questions in the chat] </a:t>
            </a:r>
            <a:endParaRPr sz="1000" i="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i="1">
                <a:solidFill>
                  <a:schemeClr val="dk1"/>
                </a:solidFill>
                <a:latin typeface="Proxima Nova"/>
                <a:ea typeface="Proxima Nova"/>
                <a:cs typeface="Proxima Nova"/>
                <a:sym typeface="Proxima Nova"/>
              </a:rPr>
              <a:t>[Tip: We also recommend sharing the discussion prompts via email or another format in case attendees can’t access the chat function.]</a:t>
            </a:r>
            <a:endParaRPr sz="1000" i="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The goal of this discussion is to reflect on areas of privilege that you often take for granted. A few tips for practicing allyship in this space: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Respect privacy – don’t ask others to share their personal experiences.</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If someone wants to share, create space and don’t question or invalidate what they share.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If someone shares something personal, acknowledge and thank them for being open.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Be particularly mindful of your aha moments during this discussion.</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We’ll see you back here in about 12 minutes.</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000" i="1">
                <a:solidFill>
                  <a:schemeClr val="dk1"/>
                </a:solidFill>
                <a:latin typeface="Proxima Nova"/>
                <a:ea typeface="Proxima Nova"/>
                <a:cs typeface="Proxima Nova"/>
                <a:sym typeface="Proxima Nova"/>
              </a:rPr>
              <a:t>[Place participants into same breakout groups and set timer for 12 min]</a:t>
            </a:r>
            <a:endParaRPr sz="1000" i="1">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p:txBody>
      </p:sp>
      <p:sp>
        <p:nvSpPr>
          <p:cNvPr id="806" name="Google Shape;806;g189493a6c13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073da7c6ca_0_587: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None/>
            </a:pPr>
            <a:r>
              <a:rPr lang="en" sz="1000">
                <a:solidFill>
                  <a:schemeClr val="dk1"/>
                </a:solidFill>
                <a:latin typeface="Proxima Nova"/>
                <a:ea typeface="Proxima Nova"/>
                <a:cs typeface="Proxima Nova"/>
                <a:sym typeface="Proxima Nova"/>
              </a:rPr>
              <a:t>Welcome back – we know it can be uncomfortable to talk about your privilege, so we appreciate you all discussing the prompts and staying focused on the ground rules. Let’s take a quick look at the Active Allyship Framework again.</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Earlier, we took a look at the privileges we hold, which is core to practicing allyship.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We just dug into inequities that exist at work.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Next, we’ll spend time reflecting on your power at work and start to touch on some strategies and actions to take.</a:t>
            </a:r>
            <a:endParaRPr sz="1000">
              <a:solidFill>
                <a:schemeClr val="dk1"/>
              </a:solidFill>
              <a:latin typeface="Proxima Nova"/>
              <a:ea typeface="Proxima Nova"/>
              <a:cs typeface="Proxima Nova"/>
              <a:sym typeface="Proxima Nova"/>
            </a:endParaRPr>
          </a:p>
        </p:txBody>
      </p:sp>
      <p:sp>
        <p:nvSpPr>
          <p:cNvPr id="833" name="Google Shape;833;g2073da7c6ca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89493a6c1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89493a6c1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So, let's jump in and start discovering the power we have in the workplace.</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073da7c6ca_0_323: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To start, what do we mean by power?</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For the purposes of this workshop, we’ll be defining power as your ability to make an impact at work. When we leverage that power to help others, we can begin showing up as effective allies at work.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p:txBody>
      </p:sp>
      <p:sp>
        <p:nvSpPr>
          <p:cNvPr id="873" name="Google Shape;873;g2073da7c6ca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2073da7c6ca_0_341: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Power can be influenced by a number of factors - including but not limited to our position at work, our privileges, and our relationships.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For the purposes of this workshop we’ll be focusing on </a:t>
            </a:r>
            <a:r>
              <a:rPr lang="en" sz="1000" b="1">
                <a:solidFill>
                  <a:schemeClr val="dk1"/>
                </a:solidFill>
                <a:latin typeface="Proxima Nova"/>
                <a:ea typeface="Proxima Nova"/>
                <a:cs typeface="Proxima Nova"/>
                <a:sym typeface="Proxima Nova"/>
              </a:rPr>
              <a:t>positional power - the power you have that’s based on your role and level.</a:t>
            </a:r>
            <a:endParaRPr sz="1000" b="1">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That often means that as you become more senior, you have more power to enact change and influence company culture.</a:t>
            </a:r>
            <a:endParaRPr sz="1000">
              <a:solidFill>
                <a:schemeClr val="dk1"/>
              </a:solidFill>
              <a:latin typeface="Proxima Nova"/>
              <a:ea typeface="Proxima Nova"/>
              <a:cs typeface="Proxima Nova"/>
              <a:sym typeface="Proxima Nova"/>
            </a:endParaRPr>
          </a:p>
        </p:txBody>
      </p:sp>
      <p:sp>
        <p:nvSpPr>
          <p:cNvPr id="892" name="Google Shape;892;g2073da7c6ca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0699f329de_0_2131: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And it’s important to remember </a:t>
            </a:r>
            <a:r>
              <a:rPr lang="en" sz="1000" b="1">
                <a:solidFill>
                  <a:schemeClr val="dk1"/>
                </a:solidFill>
                <a:latin typeface="Proxima Nova"/>
                <a:ea typeface="Proxima Nova"/>
                <a:cs typeface="Proxima Nova"/>
                <a:sym typeface="Proxima Nova"/>
              </a:rPr>
              <a:t>we all have forms of power. </a:t>
            </a:r>
            <a:endParaRPr sz="1000" b="1">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Often, we underestimate our power and the impact it can have, especially when we're earlier in our careers or not as senior. But participation across levels of an organization can make a big difference.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Maybe you aren't a hiring manager, but you do participate in the interview process.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Maybe you don't run a large team, but you do run weekly meetings with a lot of attendees.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Or maybe you don't make decisions about workplace facilities, but you have a friendly relationship with the person who picks the location for informal social events.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sz="1000" i="1">
                <a:solidFill>
                  <a:schemeClr val="dk1"/>
                </a:solidFill>
                <a:latin typeface="Proxima Nova"/>
                <a:ea typeface="Proxima Nova"/>
                <a:cs typeface="Proxima Nova"/>
                <a:sym typeface="Proxima Nova"/>
              </a:rPr>
              <a:t>[MODERATOR PERSONALIZATION: This is a great place to customize examples of power to your particular workplace.] </a:t>
            </a: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Participation at all levels of an organization can make a big difference.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In fact, research shows that when employees </a:t>
            </a:r>
            <a:r>
              <a:rPr lang="en" sz="1000" b="1">
                <a:solidFill>
                  <a:schemeClr val="dk1"/>
                </a:solidFill>
                <a:latin typeface="Proxima Nova"/>
                <a:ea typeface="Proxima Nova"/>
                <a:cs typeface="Proxima Nova"/>
                <a:sym typeface="Proxima Nova"/>
              </a:rPr>
              <a:t>at all levels</a:t>
            </a:r>
            <a:r>
              <a:rPr lang="en" sz="1000">
                <a:solidFill>
                  <a:schemeClr val="dk1"/>
                </a:solidFill>
                <a:latin typeface="Proxima Nova"/>
                <a:ea typeface="Proxima Nova"/>
                <a:cs typeface="Proxima Nova"/>
                <a:sym typeface="Proxima Nova"/>
              </a:rPr>
              <a:t> are invested in organizational change and act as change agents, the new behaviors stand more chance of becoming shared values and parts of the culture</a:t>
            </a:r>
            <a:endParaRPr sz="14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911" name="Google Shape;911;g20699f329de_0_2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073da7c6ca_0_655: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None/>
            </a:pPr>
            <a:r>
              <a:rPr lang="en" sz="1000">
                <a:solidFill>
                  <a:schemeClr val="dk1"/>
                </a:solidFill>
                <a:latin typeface="Proxima Nova"/>
                <a:ea typeface="Proxima Nova"/>
                <a:cs typeface="Proxima Nova"/>
                <a:sym typeface="Proxima Nova"/>
              </a:rPr>
              <a:t>Let’s take another quick look at the framework. </a:t>
            </a:r>
            <a:endParaRPr sz="1000">
              <a:solidFill>
                <a:schemeClr val="dk1"/>
              </a:solidFill>
              <a:latin typeface="Proxima Nova"/>
              <a:ea typeface="Proxima Nova"/>
              <a:cs typeface="Proxima Nova"/>
              <a:sym typeface="Proxima Nova"/>
            </a:endParaRPr>
          </a:p>
          <a:p>
            <a:pPr marL="457200" lvl="0" indent="-292100" algn="l" rtl="0">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Situated within the Active Allyship Framework, you can see it as another way to spark allyship. It helps articulate what opportunities you have and how you are positioned to be most effective. </a:t>
            </a:r>
            <a:endParaRPr sz="1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dk1"/>
              </a:solidFill>
              <a:latin typeface="Proxima Nova"/>
              <a:ea typeface="Proxima Nova"/>
              <a:cs typeface="Proxima Nova"/>
              <a:sym typeface="Proxima Nova"/>
            </a:endParaRPr>
          </a:p>
        </p:txBody>
      </p:sp>
      <p:sp>
        <p:nvSpPr>
          <p:cNvPr id="930" name="Google Shape;930;g2073da7c6ca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89493a6c13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89493a6c1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We’re going to spend the remainder of the workshop exploring a few specific strategies and actions we can take to practice allyship effectively.</a:t>
            </a:r>
            <a:endParaRPr>
              <a:solidFill>
                <a:schemeClr val="dk1"/>
              </a:solidFill>
              <a:latin typeface="Avenir"/>
              <a:ea typeface="Avenir"/>
              <a:cs typeface="Avenir"/>
              <a:sym typeface="Aveni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e1d5e45fb4_2_1088:notes"/>
          <p:cNvSpPr txBox="1">
            <a:spLocks noGrp="1"/>
          </p:cNvSpPr>
          <p:nvPr>
            <p:ph type="body" idx="1"/>
          </p:nvPr>
        </p:nvSpPr>
        <p:spPr>
          <a:xfrm>
            <a:off x="685797" y="4343387"/>
            <a:ext cx="5486398" cy="4114794"/>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US" sz="1000" dirty="0">
                <a:solidFill>
                  <a:schemeClr val="dk1"/>
                </a:solidFill>
                <a:latin typeface="Proxima Nova"/>
                <a:ea typeface="Proxima Nova"/>
                <a:cs typeface="Proxima Nova"/>
                <a:sym typeface="Proxima Nova"/>
              </a:rPr>
              <a:t>Now that we’ve started to think about the power we have, I want to leave you today with examples of what allyship looks like in practice.</a:t>
            </a:r>
          </a:p>
          <a:p>
            <a:pPr marL="457200" lvl="0" indent="-292100" algn="l" rtl="0">
              <a:lnSpc>
                <a:spcPct val="115000"/>
              </a:lnSpc>
              <a:spcBef>
                <a:spcPts val="0"/>
              </a:spcBef>
              <a:spcAft>
                <a:spcPts val="0"/>
              </a:spcAft>
              <a:buClr>
                <a:schemeClr val="dk1"/>
              </a:buClr>
              <a:buSzPts val="1000"/>
              <a:buFont typeface="Proxima Nova"/>
              <a:buChar char="●"/>
            </a:pPr>
            <a:r>
              <a:rPr lang="en-US" sz="1000" dirty="0">
                <a:solidFill>
                  <a:schemeClr val="dk1"/>
                </a:solidFill>
                <a:latin typeface="Proxima Nova"/>
                <a:ea typeface="Proxima Nova"/>
                <a:cs typeface="Proxima Nova"/>
                <a:sym typeface="Proxima Nova"/>
              </a:rPr>
              <a:t>While you’re watching the video, think about what type of allyship action you’re drawn to most.</a:t>
            </a:r>
          </a:p>
          <a:p>
            <a:pPr marL="0" lvl="0" indent="0" algn="l" rtl="0">
              <a:lnSpc>
                <a:spcPct val="115000"/>
              </a:lnSpc>
              <a:spcBef>
                <a:spcPts val="0"/>
              </a:spcBef>
              <a:spcAft>
                <a:spcPts val="0"/>
              </a:spcAft>
              <a:buNone/>
            </a:pPr>
            <a:endParaRPr lang="en-US" sz="1000" dirty="0">
              <a:solidFill>
                <a:schemeClr val="dk1"/>
              </a:solidFill>
              <a:latin typeface="Proxima Nova"/>
              <a:ea typeface="Proxima Nova"/>
              <a:cs typeface="Proxima Nova"/>
              <a:sym typeface="Proxima Nova"/>
            </a:endParaRPr>
          </a:p>
          <a:p>
            <a:pPr marL="0" lvl="0" indent="0" algn="l" rtl="0">
              <a:lnSpc>
                <a:spcPct val="120000"/>
              </a:lnSpc>
              <a:spcBef>
                <a:spcPts val="0"/>
              </a:spcBef>
              <a:spcAft>
                <a:spcPts val="0"/>
              </a:spcAft>
              <a:buClr>
                <a:schemeClr val="dk1"/>
              </a:buClr>
              <a:buSzPts val="1100"/>
              <a:buFont typeface="Arial"/>
              <a:buNone/>
            </a:pPr>
            <a:r>
              <a:rPr lang="en-US" sz="1000" i="1" dirty="0">
                <a:solidFill>
                  <a:schemeClr val="dk1"/>
                </a:solidFill>
                <a:latin typeface="Proxima Nova"/>
                <a:ea typeface="Proxima Nova"/>
                <a:cs typeface="Proxima Nova"/>
                <a:sym typeface="Proxima Nova"/>
              </a:rPr>
              <a:t>[Play video and make sure you stay off mute to ensure participants can hear the sound]</a:t>
            </a:r>
          </a:p>
          <a:p>
            <a:pPr marL="0" lvl="0" indent="0" algn="l" rtl="0">
              <a:lnSpc>
                <a:spcPct val="120000"/>
              </a:lnSpc>
              <a:spcBef>
                <a:spcPts val="0"/>
              </a:spcBef>
              <a:spcAft>
                <a:spcPts val="0"/>
              </a:spcAft>
              <a:buClr>
                <a:schemeClr val="dk1"/>
              </a:buClr>
              <a:buSzPts val="1100"/>
              <a:buFont typeface="Arial"/>
              <a:buNone/>
            </a:pPr>
            <a:endParaRPr lang="en-US" sz="1000" i="1" dirty="0">
              <a:solidFill>
                <a:schemeClr val="dk1"/>
              </a:solidFill>
              <a:latin typeface="Proxima Nova"/>
              <a:ea typeface="Proxima Nova"/>
              <a:cs typeface="Proxima Nova"/>
              <a:sym typeface="Proxima Nova"/>
            </a:endParaRPr>
          </a:p>
          <a:p>
            <a:pPr marL="0" lvl="0" indent="0" algn="l" rtl="0">
              <a:lnSpc>
                <a:spcPct val="120000"/>
              </a:lnSpc>
              <a:spcBef>
                <a:spcPts val="0"/>
              </a:spcBef>
              <a:spcAft>
                <a:spcPts val="0"/>
              </a:spcAft>
              <a:buClr>
                <a:schemeClr val="dk1"/>
              </a:buClr>
              <a:buSzPts val="1100"/>
              <a:buFont typeface="Arial"/>
              <a:buNone/>
            </a:pPr>
            <a:r>
              <a:rPr lang="en-US" sz="1000" i="1" dirty="0">
                <a:solidFill>
                  <a:schemeClr val="dk1"/>
                </a:solidFill>
                <a:latin typeface="Proxima Nova"/>
                <a:ea typeface="Proxima Nova"/>
                <a:cs typeface="Proxima Nova"/>
                <a:sym typeface="Proxima Nova"/>
              </a:rPr>
              <a:t>If you have issues playing this video in the presentation, you can play the video here: </a:t>
            </a:r>
            <a:r>
              <a:rPr lang="en-US" sz="1000" i="1" u="sng" dirty="0">
                <a:solidFill>
                  <a:schemeClr val="hlink"/>
                </a:solidFill>
                <a:latin typeface="Proxima Nova"/>
                <a:ea typeface="Proxima Nova"/>
                <a:cs typeface="Proxima Nova"/>
                <a:sym typeface="Proxima Nova"/>
                <a:hlinkClick r:id="rId3"/>
              </a:rPr>
              <a:t>https://youtu.be/5GSyfkDTrYE</a:t>
            </a:r>
            <a:endParaRPr lang="en-US" sz="1000" dirty="0">
              <a:solidFill>
                <a:schemeClr val="dk1"/>
              </a:solidFill>
              <a:latin typeface="Proxima Nova"/>
              <a:ea typeface="Proxima Nova"/>
              <a:cs typeface="Proxima Nova"/>
              <a:sym typeface="Proxima Nova"/>
            </a:endParaRPr>
          </a:p>
        </p:txBody>
      </p:sp>
      <p:sp>
        <p:nvSpPr>
          <p:cNvPr id="1667" name="Google Shape;1667;ge1d5e45fb4_2_1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073da7c6ca_0_744: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In the Allyship at Work program, there are five overarching strategies for practicing allyship, and a number of specific actions to take under each strategy that we aren’t able to cover today.</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As we heard in the video, there are three types of allyship actions we can take – individual, interpersonal, and structural. Here are just a few actions you can take to practice allyship that I want to leave you with today.</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[Read slide]</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p:txBody>
      </p:sp>
      <p:sp>
        <p:nvSpPr>
          <p:cNvPr id="990" name="Google Shape;990;g2073da7c6ca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699f329de_0_655: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Before you share your screen:</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Hello everyone! My name is [INSERT NAME], I use [INSERT PRONOUNS], and I’ll be facilitating this program at [INSERT COMPANY]</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MODERATOR PERSONALIZATIONS:</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Provide context on this program for your employees – telling them why this is an important program for your company. Consider sharing the following:  </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Why are you motivated to bring this to your organization? </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Where is the company on your allyship journey? How does this fit into, or differ from, other allyship efforts?</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Why is this program important to your organization? </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With that, let’s dive in. </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[Share screen]</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Welcome to the Introduction to Allyship at Work!</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
        <p:nvSpPr>
          <p:cNvPr id="265" name="Google Shape;265;g20699f329de_0_655: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073da7c6ca_0_811: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sz="1000">
                <a:solidFill>
                  <a:schemeClr val="dk1"/>
                </a:solidFill>
                <a:latin typeface="Proxima Nova"/>
                <a:ea typeface="Proxima Nova"/>
                <a:cs typeface="Proxima Nova"/>
                <a:sym typeface="Proxima Nova"/>
              </a:rPr>
              <a:t>The practice of allyship doesn't stop after today. This session only scratched the surface of ways to show up as allies—and we invite you to continue your journey with the full program which goes over 50 specific allyship actions.</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As we now know, there are many ways to practice allyship depending on what privileges you have to leverage, what the problems or inequities are, what power or opportunities you have, and what action you want to take. </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The Active Allyship Framework is meant to help you connect the dots between these pieces - to think about how to best use your privilege and power to address inequities (or in other words, how to practice allyship).</a:t>
            </a:r>
            <a:endParaRPr sz="1000">
              <a:solidFill>
                <a:schemeClr val="dk1"/>
              </a:solidFill>
              <a:latin typeface="Proxima Nova"/>
              <a:ea typeface="Proxima Nova"/>
              <a:cs typeface="Proxima Nova"/>
              <a:sym typeface="Proxima Nova"/>
            </a:endParaRPr>
          </a:p>
          <a:p>
            <a:pPr marL="457200" lvl="0" indent="-292100" algn="l" rtl="0">
              <a:lnSpc>
                <a:spcPct val="115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The framework is not linear - you don’t have to use it in any particular order - and you don’t need to formally run through it before acting as an ally. But it can be a helpful tool for planning or reflection along your allyship journey. The full program expands on this and provides even more allyship actions you can take.</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a:solidFill>
                <a:schemeClr val="dk1"/>
              </a:solidFill>
              <a:latin typeface="Proxima Nova"/>
              <a:ea typeface="Proxima Nova"/>
              <a:cs typeface="Proxima Nova"/>
              <a:sym typeface="Proxima Nova"/>
            </a:endParaRPr>
          </a:p>
        </p:txBody>
      </p:sp>
      <p:sp>
        <p:nvSpPr>
          <p:cNvPr id="1022" name="Google Shape;1022;g2073da7c6ca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89493a6c13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89493a6c13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Let’s review what we covered today to wrap up the workshop.</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First, we defined allyship. </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We learned that allyship is an active and consistent effort to use your privilege and power to support and advocate for people with less privilege. </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Then, we unpacked our privilege and understood workplace inequities.</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We examined our own privilege, inside and outside of the workplace and explored systemic inequities that hold people back at work.</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Then we learned that power is our ability to make an impact at work - and that our positional power is the power we have that’s based on our role and level. </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Lastly, we explored a short list of allyship actions we can take.</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085ce936e2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2085ce936e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We’re going to close out the Introduction to Allyship at Work by making One Commitment for something we’ll do to continue our allyship journey in the next 30 days</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I will give you 1 minute to journal about what your One Commitment is:</a:t>
            </a:r>
            <a:endParaRPr>
              <a:solidFill>
                <a:schemeClr val="dk1"/>
              </a:solidFill>
              <a:latin typeface="Avenir"/>
              <a:ea typeface="Avenir"/>
              <a:cs typeface="Avenir"/>
              <a:sym typeface="Avenir"/>
            </a:endParaRPr>
          </a:p>
          <a:p>
            <a:pPr marL="914400" lvl="1"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That might mean practicing an action you learned about today. </a:t>
            </a:r>
            <a:endParaRPr>
              <a:solidFill>
                <a:schemeClr val="dk1"/>
              </a:solidFill>
              <a:latin typeface="Avenir"/>
              <a:ea typeface="Avenir"/>
              <a:cs typeface="Avenir"/>
              <a:sym typeface="Avenir"/>
            </a:endParaRPr>
          </a:p>
          <a:p>
            <a:pPr marL="914400" lvl="1"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It could also mean talking to someone else in the workshop about allyship to continue your journey together. </a:t>
            </a:r>
            <a:endParaRPr>
              <a:solidFill>
                <a:schemeClr val="dk1"/>
              </a:solidFill>
              <a:latin typeface="Avenir"/>
              <a:ea typeface="Avenir"/>
              <a:cs typeface="Avenir"/>
              <a:sym typeface="Avenir"/>
            </a:endParaRPr>
          </a:p>
          <a:p>
            <a:pPr marL="914400" lvl="1"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Once you’ve written it down, I welcome you to share it in the chat.</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Avenir"/>
                <a:ea typeface="Avenir"/>
                <a:cs typeface="Avenir"/>
                <a:sym typeface="Avenir"/>
              </a:rPr>
              <a:t>[Set timer for 1 minute]</a:t>
            </a:r>
            <a:endParaRPr i="1">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Now, I’d like to invite a couple of people to share their One Commitment out loud with the group.</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Avenir"/>
                <a:ea typeface="Avenir"/>
                <a:cs typeface="Avenir"/>
                <a:sym typeface="Avenir"/>
              </a:rPr>
              <a:t>[Encourage participants to share aloud. If no one feels comfortable, read a few commitments from the chat aloud]</a:t>
            </a:r>
            <a:endParaRPr i="1">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Thank you for sharing your One Commitments. </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085ce936e2_0_164: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a:latin typeface="Avenir"/>
                <a:ea typeface="Avenir"/>
                <a:cs typeface="Avenir"/>
                <a:sym typeface="Avenir"/>
              </a:rPr>
              <a:t>Before you leave, there are a few more resources you can use to continue your allyship journey that I’ll share in the chat.</a:t>
            </a:r>
            <a:endParaRPr>
              <a:latin typeface="Avenir"/>
              <a:ea typeface="Avenir"/>
              <a:cs typeface="Avenir"/>
              <a:sym typeface="Avenir"/>
            </a:endParaRPr>
          </a:p>
          <a:p>
            <a:pPr marL="0" lvl="0" indent="0" algn="l" rtl="0">
              <a:lnSpc>
                <a:spcPct val="115000"/>
              </a:lnSpc>
              <a:spcBef>
                <a:spcPts val="0"/>
              </a:spcBef>
              <a:spcAft>
                <a:spcPts val="0"/>
              </a:spcAft>
              <a:buNone/>
            </a:pPr>
            <a:endParaRPr>
              <a:latin typeface="Avenir"/>
              <a:ea typeface="Avenir"/>
              <a:cs typeface="Avenir"/>
              <a:sym typeface="Avenir"/>
            </a:endParaRPr>
          </a:p>
          <a:p>
            <a:pPr marL="457200" lvl="0" indent="-298450" algn="l" rtl="0">
              <a:lnSpc>
                <a:spcPct val="115000"/>
              </a:lnSpc>
              <a:spcBef>
                <a:spcPts val="0"/>
              </a:spcBef>
              <a:spcAft>
                <a:spcPts val="0"/>
              </a:spcAft>
              <a:buSzPts val="1100"/>
              <a:buFont typeface="Avenir"/>
              <a:buChar char="●"/>
            </a:pPr>
            <a:r>
              <a:rPr lang="en">
                <a:latin typeface="Avenir"/>
                <a:ea typeface="Avenir"/>
                <a:cs typeface="Avenir"/>
                <a:sym typeface="Avenir"/>
              </a:rPr>
              <a:t>You can Sign up for the full workshop at </a:t>
            </a:r>
            <a:r>
              <a:rPr lang="en" u="sng">
                <a:solidFill>
                  <a:schemeClr val="hlink"/>
                </a:solidFill>
                <a:latin typeface="Avenir"/>
                <a:ea typeface="Avenir"/>
                <a:cs typeface="Avenir"/>
                <a:sym typeface="Avenir"/>
                <a:hlinkClick r:id="rId3"/>
              </a:rPr>
              <a:t>leanin.org/events</a:t>
            </a:r>
            <a:endParaRPr>
              <a:latin typeface="Avenir"/>
              <a:ea typeface="Avenir"/>
              <a:cs typeface="Avenir"/>
              <a:sym typeface="Avenir"/>
            </a:endParaRPr>
          </a:p>
          <a:p>
            <a:pPr marL="457200" lvl="0" indent="-298450" algn="l" rtl="0">
              <a:lnSpc>
                <a:spcPct val="115000"/>
              </a:lnSpc>
              <a:spcBef>
                <a:spcPts val="0"/>
              </a:spcBef>
              <a:spcAft>
                <a:spcPts val="0"/>
              </a:spcAft>
              <a:buSzPts val="1100"/>
              <a:buFont typeface="Avenir"/>
              <a:buChar char="●"/>
            </a:pPr>
            <a:r>
              <a:rPr lang="en">
                <a:latin typeface="Avenir"/>
                <a:ea typeface="Avenir"/>
                <a:cs typeface="Avenir"/>
                <a:sym typeface="Avenir"/>
              </a:rPr>
              <a:t>Visit </a:t>
            </a:r>
            <a:r>
              <a:rPr lang="en" u="sng">
                <a:solidFill>
                  <a:schemeClr val="hlink"/>
                </a:solidFill>
                <a:latin typeface="Avenir"/>
                <a:ea typeface="Avenir"/>
                <a:cs typeface="Avenir"/>
                <a:sym typeface="Avenir"/>
                <a:hlinkClick r:id="rId4"/>
              </a:rPr>
              <a:t>leanin.org/allyship</a:t>
            </a:r>
            <a:r>
              <a:rPr lang="en">
                <a:latin typeface="Avenir"/>
                <a:ea typeface="Avenir"/>
                <a:cs typeface="Avenir"/>
                <a:sym typeface="Avenir"/>
              </a:rPr>
              <a:t> or additional program resources</a:t>
            </a:r>
            <a:endParaRPr>
              <a:latin typeface="Avenir"/>
              <a:ea typeface="Avenir"/>
              <a:cs typeface="Avenir"/>
              <a:sym typeface="Avenir"/>
            </a:endParaRPr>
          </a:p>
          <a:p>
            <a:pPr marL="457200" lvl="0" indent="-298450" algn="l" rtl="0">
              <a:lnSpc>
                <a:spcPct val="115000"/>
              </a:lnSpc>
              <a:spcBef>
                <a:spcPts val="0"/>
              </a:spcBef>
              <a:spcAft>
                <a:spcPts val="0"/>
              </a:spcAft>
              <a:buSzPts val="1100"/>
              <a:buFont typeface="Avenir"/>
              <a:buChar char="●"/>
            </a:pPr>
            <a:r>
              <a:rPr lang="en">
                <a:latin typeface="Avenir"/>
                <a:ea typeface="Avenir"/>
                <a:cs typeface="Avenir"/>
                <a:sym typeface="Avenir"/>
              </a:rPr>
              <a:t>And, for questions you’d like to connect the Lean In team about, email </a:t>
            </a:r>
            <a:r>
              <a:rPr lang="en" u="sng">
                <a:solidFill>
                  <a:schemeClr val="hlink"/>
                </a:solidFill>
                <a:latin typeface="Avenir"/>
                <a:ea typeface="Avenir"/>
                <a:cs typeface="Avenir"/>
                <a:sym typeface="Avenir"/>
                <a:hlinkClick r:id="rId5"/>
              </a:rPr>
              <a:t>allyship@leanin.org</a:t>
            </a:r>
            <a:r>
              <a:rPr lang="en">
                <a:latin typeface="Avenir"/>
                <a:ea typeface="Avenir"/>
                <a:cs typeface="Avenir"/>
                <a:sym typeface="Avenir"/>
              </a:rPr>
              <a:t>. </a:t>
            </a:r>
            <a:endParaRPr>
              <a:latin typeface="Avenir"/>
              <a:ea typeface="Avenir"/>
              <a:cs typeface="Avenir"/>
              <a:sym typeface="Avenir"/>
            </a:endParaRPr>
          </a:p>
          <a:p>
            <a:pPr marL="0" lvl="0" indent="0" algn="l" rtl="0">
              <a:lnSpc>
                <a:spcPct val="115000"/>
              </a:lnSpc>
              <a:spcBef>
                <a:spcPts val="0"/>
              </a:spcBef>
              <a:spcAft>
                <a:spcPts val="0"/>
              </a:spcAft>
              <a:buNone/>
            </a:pPr>
            <a:endParaRPr>
              <a:latin typeface="Avenir"/>
              <a:ea typeface="Avenir"/>
              <a:cs typeface="Avenir"/>
              <a:sym typeface="Avenir"/>
            </a:endParaRPr>
          </a:p>
          <a:p>
            <a:pPr marL="0" lvl="0" indent="0" algn="l" rtl="0">
              <a:lnSpc>
                <a:spcPct val="115000"/>
              </a:lnSpc>
              <a:spcBef>
                <a:spcPts val="0"/>
              </a:spcBef>
              <a:spcAft>
                <a:spcPts val="0"/>
              </a:spcAft>
              <a:buNone/>
            </a:pPr>
            <a:r>
              <a:rPr lang="en" i="1">
                <a:latin typeface="Avenir"/>
                <a:ea typeface="Avenir"/>
                <a:cs typeface="Avenir"/>
                <a:sym typeface="Avenir"/>
              </a:rPr>
              <a:t>[Share the resources in the chat]</a:t>
            </a:r>
            <a:endParaRPr i="1">
              <a:latin typeface="Avenir"/>
              <a:ea typeface="Avenir"/>
              <a:cs typeface="Avenir"/>
              <a:sym typeface="Avenir"/>
            </a:endParaRPr>
          </a:p>
          <a:p>
            <a:pPr marL="0" lvl="0" indent="0" algn="l" rtl="0">
              <a:lnSpc>
                <a:spcPct val="115000"/>
              </a:lnSpc>
              <a:spcBef>
                <a:spcPts val="0"/>
              </a:spcBef>
              <a:spcAft>
                <a:spcPts val="0"/>
              </a:spcAft>
              <a:buNone/>
            </a:pPr>
            <a:endParaRPr>
              <a:latin typeface="Avenir"/>
              <a:ea typeface="Avenir"/>
              <a:cs typeface="Avenir"/>
              <a:sym typeface="Avenir"/>
            </a:endParaRPr>
          </a:p>
        </p:txBody>
      </p:sp>
      <p:sp>
        <p:nvSpPr>
          <p:cNvPr id="1079" name="Google Shape;1079;g2085ce936e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20699f329de_0_1299: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Thank you for taking the time to be in this workshop with us. We’re so grateful that you all chose to be here today – so much of allyship, as we hope you’ve learned, is about showing up and actually doing the work, including learning the foundation and what actions you can take. </a:t>
            </a: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i="1">
                <a:solidFill>
                  <a:schemeClr val="dk1"/>
                </a:solidFill>
                <a:latin typeface="Proxima Nova"/>
                <a:ea typeface="Proxima Nova"/>
                <a:cs typeface="Proxima Nova"/>
                <a:sym typeface="Proxima Nova"/>
              </a:rPr>
              <a:t>[MODERATOR PERSONALIZATIONS: As you close out the workshop, this is a great place to customize and share your thoughts on how you will carry this program forward within your organization or provide any closing advice for the group.]</a:t>
            </a:r>
            <a:endParaRPr sz="1000" i="1">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roxima Nova"/>
              <a:ea typeface="Proxima Nova"/>
              <a:cs typeface="Proxima Nova"/>
              <a:sym typeface="Proxima Nova"/>
            </a:endParaRPr>
          </a:p>
        </p:txBody>
      </p:sp>
      <p:sp>
        <p:nvSpPr>
          <p:cNvPr id="1099" name="Google Shape;1099;g20699f329de_0_1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073da7c6ca_0_724:notes"/>
          <p:cNvSpPr txBox="1">
            <a:spLocks noGrp="1"/>
          </p:cNvSpPr>
          <p:nvPr>
            <p:ph type="body" idx="1"/>
          </p:nvPr>
        </p:nvSpPr>
        <p:spPr>
          <a:xfrm>
            <a:off x="685583" y="4400004"/>
            <a:ext cx="5486700" cy="3601500"/>
          </a:xfrm>
          <a:prstGeom prst="rect">
            <a:avLst/>
          </a:prstGeom>
          <a:noFill/>
          <a:ln>
            <a:noFill/>
          </a:ln>
        </p:spPr>
        <p:txBody>
          <a:bodyPr spcFirstLastPara="1" wrap="square" lIns="45425" tIns="22700" rIns="45425" bIns="22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Allyship at Work is a program created by Lean In. This session is intended to serve as a primer for Lean In’s full Allyship at Work program. It explores what allyship means and provides a shortlist of steps attendees can take to practice allyship. </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The full program goes more in depth and offers 50 research-backed allyship actions that attendees can take. It is run as a half-day, 4-hour workshop (you can also run it in two, 2-hour workshops) and 3 follow up sessions.</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
        <p:nvSpPr>
          <p:cNvPr id="281" name="Google Shape;281;g2073da7c6ca_0_724:notes"/>
          <p:cNvSpPr>
            <a:spLocks noGrp="1" noRot="1" noChangeAspect="1"/>
          </p:cNvSpPr>
          <p:nvPr>
            <p:ph type="sldImg" idx="2"/>
          </p:nvPr>
        </p:nvSpPr>
        <p:spPr>
          <a:xfrm>
            <a:off x="2271659" y="1143642"/>
            <a:ext cx="23148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0699f329de_0_671: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None/>
            </a:pPr>
            <a:r>
              <a:rPr lang="en">
                <a:solidFill>
                  <a:schemeClr val="dk1"/>
                </a:solidFill>
                <a:latin typeface="Avenir"/>
                <a:ea typeface="Avenir"/>
                <a:cs typeface="Avenir"/>
                <a:sym typeface="Avenir"/>
              </a:rPr>
              <a:t>With that being said, we’re so glad you’re here. During our time together, we invite you to: </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Remove distractions—pause notifications on your phone and computer</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Get comfortable—take a moment to get water, some note-taking things, and anything you need to be prepared for this time together</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Find a space where you can talk openly—we’ll be in small group discussions throughout the workshop </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Ground yourself—take a breath, and do what you need to do to feel present </a:t>
            </a:r>
            <a:endParaRPr>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1"/>
              </a:solidFill>
              <a:latin typeface="Avenir"/>
              <a:ea typeface="Avenir"/>
              <a:cs typeface="Avenir"/>
              <a:sym typeface="Avenir"/>
            </a:endParaRPr>
          </a:p>
        </p:txBody>
      </p:sp>
      <p:sp>
        <p:nvSpPr>
          <p:cNvPr id="289" name="Google Shape;289;g20699f329de_0_671: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0699f329de_0_695: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Today we will cover some of the concepts in the full Allyship at Work program but given that this is a 60-minute session, we will not cover all of the strategies, frameworks, or researched-backed solutions provided in the full program. </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For this workshop, we’re going to focus on developing a shared understanding of allyship. So we’ll learn about: </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What allyship is—and isn’t</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Unpacking our personal privilege in and outside of work</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Learning about the inequities that impact people with less privilege at work</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Discovering our power and a shortlist of allyship strategies</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This program does not end in this workshop, we encourage you to continue on to the full program to explore additional allyship strategies and build your own Active Allyship Framework.</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venir"/>
              <a:ea typeface="Avenir"/>
              <a:cs typeface="Avenir"/>
              <a:sym typeface="Avenir"/>
            </a:endParaRPr>
          </a:p>
        </p:txBody>
      </p:sp>
      <p:sp>
        <p:nvSpPr>
          <p:cNvPr id="314" name="Google Shape;314;g20699f329de_0_695: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0699f329de_0_739: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spcBef>
                <a:spcPts val="0"/>
              </a:spcBef>
              <a:spcAft>
                <a:spcPts val="0"/>
              </a:spcAft>
              <a:buNone/>
            </a:pPr>
            <a:r>
              <a:rPr lang="en">
                <a:solidFill>
                  <a:schemeClr val="dk1"/>
                </a:solidFill>
                <a:latin typeface="Avenir"/>
                <a:ea typeface="Avenir"/>
                <a:cs typeface="Avenir"/>
                <a:sym typeface="Avenir"/>
              </a:rPr>
              <a:t>An important part of allyship is doing the work to understand our privileges, our intentions, and our role in any given situation. So before we begin, I want to talk about why I'm facilitating the session today.</a:t>
            </a:r>
            <a:endParaRPr>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None/>
            </a:pPr>
            <a:r>
              <a:rPr lang="en">
                <a:solidFill>
                  <a:schemeClr val="dk1"/>
                </a:solidFill>
                <a:latin typeface="Avenir"/>
                <a:ea typeface="Avenir"/>
                <a:cs typeface="Avenir"/>
                <a:sym typeface="Avenir"/>
              </a:rPr>
              <a:t>[Share your personal allyship introduction] </a:t>
            </a:r>
            <a:endParaRPr>
              <a:solidFill>
                <a:schemeClr val="dk1"/>
              </a:solidFill>
              <a:latin typeface="Avenir"/>
              <a:ea typeface="Avenir"/>
              <a:cs typeface="Avenir"/>
              <a:sym typeface="Avenir"/>
            </a:endParaRPr>
          </a:p>
          <a:p>
            <a:pPr marL="91440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None/>
            </a:pPr>
            <a:r>
              <a:rPr lang="en">
                <a:solidFill>
                  <a:schemeClr val="dk1"/>
                </a:solidFill>
                <a:latin typeface="Avenir"/>
                <a:ea typeface="Avenir"/>
                <a:cs typeface="Avenir"/>
                <a:sym typeface="Avenir"/>
              </a:rPr>
              <a:t>[MODERATOR PERSONALIZATION: Create your own allyship introduction </a:t>
            </a:r>
            <a:endParaRPr>
              <a:solidFill>
                <a:schemeClr val="dk1"/>
              </a:solidFill>
              <a:latin typeface="Avenir"/>
              <a:ea typeface="Avenir"/>
              <a:cs typeface="Avenir"/>
              <a:sym typeface="Avenir"/>
            </a:endParaRPr>
          </a:p>
          <a:p>
            <a:pPr marL="457200" lvl="0"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When doing your allyship introduction, we encourage you to share: why allyship matters to you and why you’re moderating this program </a:t>
            </a:r>
            <a:endParaRPr>
              <a:solidFill>
                <a:schemeClr val="dk1"/>
              </a:solidFill>
              <a:latin typeface="Avenir"/>
              <a:ea typeface="Avenir"/>
              <a:cs typeface="Avenir"/>
              <a:sym typeface="Avenir"/>
            </a:endParaRPr>
          </a:p>
          <a:p>
            <a:pPr marL="914400" lvl="1"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This is important modeling and stage setting early in the program. If you present as someone with privilege, it’s important to own why you’re facilitating </a:t>
            </a:r>
            <a:endParaRPr>
              <a:solidFill>
                <a:schemeClr val="dk1"/>
              </a:solidFill>
              <a:latin typeface="Avenir"/>
              <a:ea typeface="Avenir"/>
              <a:cs typeface="Avenir"/>
              <a:sym typeface="Avenir"/>
            </a:endParaRPr>
          </a:p>
          <a:p>
            <a:pPr marL="914400" lvl="1"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For example, if you’re white, straight, cis, or any gender,  you might say something like this:</a:t>
            </a:r>
            <a:endParaRPr>
              <a:solidFill>
                <a:schemeClr val="dk1"/>
              </a:solidFill>
              <a:latin typeface="Avenir"/>
              <a:ea typeface="Avenir"/>
              <a:cs typeface="Avenir"/>
              <a:sym typeface="Avenir"/>
            </a:endParaRPr>
          </a:p>
          <a:p>
            <a:pPr marL="914400" lvl="1" indent="-298450" algn="l" rtl="0">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“I want to be explicit in why I'm moderating this -- allyship is everyone's work, and it's largely the work of people with privilege to support and advance those with less privilege. As a white, straight, cis woman, it's critical that my allyship is informed by the groups that I aim to support – and we’ll talk about this throughout the program. But it’s also important that I do the work myself so that the burden of promoting equity doesn't fall on those with less privilege, as it often tends to.”</a:t>
            </a:r>
            <a:endParaRPr>
              <a:solidFill>
                <a:schemeClr val="dk1"/>
              </a:solidFill>
              <a:latin typeface="Avenir"/>
              <a:ea typeface="Avenir"/>
              <a:cs typeface="Avenir"/>
              <a:sym typeface="Avenir"/>
            </a:endParaRPr>
          </a:p>
          <a:p>
            <a:pPr marL="914400" lvl="0" indent="0" algn="l" rtl="0">
              <a:spcBef>
                <a:spcPts val="0"/>
              </a:spcBef>
              <a:spcAft>
                <a:spcPts val="0"/>
              </a:spcAft>
              <a:buNone/>
            </a:pPr>
            <a:endParaRPr>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1"/>
              </a:solidFill>
              <a:latin typeface="Avenir"/>
              <a:ea typeface="Avenir"/>
              <a:cs typeface="Avenir"/>
              <a:sym typeface="Avenir"/>
            </a:endParaRPr>
          </a:p>
        </p:txBody>
      </p:sp>
      <p:sp>
        <p:nvSpPr>
          <p:cNvPr id="337" name="Google Shape;337;g20699f329de_0_739: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0699f329de_0_1585:notes"/>
          <p:cNvSpPr txBox="1">
            <a:spLocks noGrp="1"/>
          </p:cNvSpPr>
          <p:nvPr>
            <p:ph type="body" idx="1"/>
          </p:nvPr>
        </p:nvSpPr>
        <p:spPr>
          <a:xfrm>
            <a:off x="685797" y="4343387"/>
            <a:ext cx="5486400" cy="4114800"/>
          </a:xfrm>
          <a:prstGeom prst="rect">
            <a:avLst/>
          </a:prstGeom>
        </p:spPr>
        <p:txBody>
          <a:bodyPr spcFirstLastPara="1" wrap="square" lIns="45425" tIns="45425" rIns="45425" bIns="45425" anchor="t" anchorCtr="0">
            <a:noAutofit/>
          </a:bodyPr>
          <a:lstStyle/>
          <a:p>
            <a:pPr marL="0" lvl="0" indent="0" algn="l" rtl="0">
              <a:lnSpc>
                <a:spcPct val="115000"/>
              </a:lnSpc>
              <a:spcBef>
                <a:spcPts val="0"/>
              </a:spcBef>
              <a:spcAft>
                <a:spcPts val="0"/>
              </a:spcAft>
              <a:buNone/>
            </a:pPr>
            <a:r>
              <a:rPr lang="en">
                <a:solidFill>
                  <a:schemeClr val="dk1"/>
                </a:solidFill>
                <a:latin typeface="Avenir"/>
                <a:ea typeface="Avenir"/>
                <a:cs typeface="Avenir"/>
                <a:sym typeface="Avenir"/>
              </a:rPr>
              <a:t>Most of us probably understand that acting as an ally is important in making people with traditionally marginalized identities feel included and supported. </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But it’s not just about our individual actions: Research shows allies don’t just influence one person at a time. They inspire others to act as change agents, too, creating a culture of acceptance and support. </a:t>
            </a:r>
            <a:endParaRPr>
              <a:solidFill>
                <a:schemeClr val="dk1"/>
              </a:solidFill>
              <a:latin typeface="Avenir"/>
              <a:ea typeface="Avenir"/>
              <a:cs typeface="Avenir"/>
              <a:sym typeface="Avenir"/>
            </a:endParaRPr>
          </a:p>
          <a:p>
            <a:pPr marL="457200" lvl="0" indent="-298450" algn="l" rtl="0">
              <a:lnSpc>
                <a:spcPct val="115000"/>
              </a:lnSpc>
              <a:spcBef>
                <a:spcPts val="0"/>
              </a:spcBef>
              <a:spcAft>
                <a:spcPts val="0"/>
              </a:spcAft>
              <a:buClr>
                <a:schemeClr val="dk1"/>
              </a:buClr>
              <a:buSzPts val="1100"/>
              <a:buFont typeface="Avenir"/>
              <a:buChar char="●"/>
            </a:pPr>
            <a:r>
              <a:rPr lang="en">
                <a:solidFill>
                  <a:schemeClr val="dk1"/>
                </a:solidFill>
                <a:latin typeface="Avenir"/>
                <a:ea typeface="Avenir"/>
                <a:cs typeface="Avenir"/>
                <a:sym typeface="Avenir"/>
              </a:rPr>
              <a:t>Simply put, allyship is a powerful force for good.</a:t>
            </a:r>
            <a:endParaRPr>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a:solidFill>
                <a:schemeClr val="dk1"/>
              </a:solidFill>
              <a:latin typeface="Avenir"/>
              <a:ea typeface="Avenir"/>
              <a:cs typeface="Avenir"/>
              <a:sym typeface="Avenir"/>
            </a:endParaRPr>
          </a:p>
        </p:txBody>
      </p:sp>
      <p:sp>
        <p:nvSpPr>
          <p:cNvPr id="355" name="Google Shape;355;g20699f329de_0_1585:notes"/>
          <p:cNvSpPr>
            <a:spLocks noGrp="1" noRot="1" noChangeAspect="1"/>
          </p:cNvSpPr>
          <p:nvPr>
            <p:ph type="sldImg" idx="2"/>
          </p:nvPr>
        </p:nvSpPr>
        <p:spPr>
          <a:xfrm>
            <a:off x="1143067" y="685799"/>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3413250" y="1242800"/>
            <a:ext cx="3112800" cy="3416400"/>
          </a:xfrm>
          <a:prstGeom prst="rect">
            <a:avLst/>
          </a:prstGeom>
        </p:spPr>
        <p:txBody>
          <a:bodyPr spcFirstLastPara="1" wrap="square" lIns="91425" tIns="91425" rIns="91425" bIns="91425" anchor="t" anchorCtr="0">
            <a:normAutofit/>
          </a:bodyPr>
          <a:lstStyle>
            <a:lvl1pPr marL="457200" lvl="0" indent="-336550" rtl="0">
              <a:lnSpc>
                <a:spcPct val="100000"/>
              </a:lnSpc>
              <a:spcBef>
                <a:spcPts val="0"/>
              </a:spcBef>
              <a:spcAft>
                <a:spcPts val="0"/>
              </a:spcAft>
              <a:buSzPts val="1700"/>
              <a:buChar char="●"/>
              <a:defRPr sz="1700"/>
            </a:lvl1pPr>
            <a:lvl2pPr marL="914400" lvl="1" indent="-311150" rtl="0">
              <a:lnSpc>
                <a:spcPct val="100000"/>
              </a:lnSpc>
              <a:spcBef>
                <a:spcPts val="0"/>
              </a:spcBef>
              <a:spcAft>
                <a:spcPts val="0"/>
              </a:spcAft>
              <a:buSzPts val="1300"/>
              <a:buChar char="○"/>
              <a:defRPr sz="1300"/>
            </a:lvl2pPr>
            <a:lvl3pPr marL="1371600" lvl="2" indent="-311150" rtl="0">
              <a:lnSpc>
                <a:spcPct val="100000"/>
              </a:lnSpc>
              <a:spcBef>
                <a:spcPts val="0"/>
              </a:spcBef>
              <a:spcAft>
                <a:spcPts val="0"/>
              </a:spcAft>
              <a:buSzPts val="1300"/>
              <a:buChar char="■"/>
              <a:defRPr sz="1300"/>
            </a:lvl3pPr>
            <a:lvl4pPr marL="1828800" lvl="3" indent="-311150" rtl="0">
              <a:lnSpc>
                <a:spcPct val="100000"/>
              </a:lnSpc>
              <a:spcBef>
                <a:spcPts val="0"/>
              </a:spcBef>
              <a:spcAft>
                <a:spcPts val="0"/>
              </a:spcAft>
              <a:buSzPts val="1300"/>
              <a:buChar char="●"/>
              <a:defRPr sz="1300"/>
            </a:lvl4pPr>
            <a:lvl5pPr marL="2286000" lvl="4" indent="-311150" rtl="0">
              <a:lnSpc>
                <a:spcPct val="100000"/>
              </a:lnSpc>
              <a:spcBef>
                <a:spcPts val="0"/>
              </a:spcBef>
              <a:spcAft>
                <a:spcPts val="0"/>
              </a:spcAft>
              <a:buSzPts val="1300"/>
              <a:buChar char="○"/>
              <a:defRPr sz="1300"/>
            </a:lvl5pPr>
            <a:lvl6pPr marL="2743200" lvl="5" indent="-311150" rtl="0">
              <a:lnSpc>
                <a:spcPct val="100000"/>
              </a:lnSpc>
              <a:spcBef>
                <a:spcPts val="0"/>
              </a:spcBef>
              <a:spcAft>
                <a:spcPts val="0"/>
              </a:spcAft>
              <a:buSzPts val="1300"/>
              <a:buChar char="■"/>
              <a:defRPr sz="1300"/>
            </a:lvl6pPr>
            <a:lvl7pPr marL="3200400" lvl="6" indent="-311150" rtl="0">
              <a:lnSpc>
                <a:spcPct val="100000"/>
              </a:lnSpc>
              <a:spcBef>
                <a:spcPts val="0"/>
              </a:spcBef>
              <a:spcAft>
                <a:spcPts val="0"/>
              </a:spcAft>
              <a:buSzPts val="1300"/>
              <a:buChar char="●"/>
              <a:defRPr sz="1300"/>
            </a:lvl7pPr>
            <a:lvl8pPr marL="3657600" lvl="7" indent="-311150" rtl="0">
              <a:lnSpc>
                <a:spcPct val="100000"/>
              </a:lnSpc>
              <a:spcBef>
                <a:spcPts val="0"/>
              </a:spcBef>
              <a:spcAft>
                <a:spcPts val="0"/>
              </a:spcAft>
              <a:buSzPts val="1300"/>
              <a:buChar char="○"/>
              <a:defRPr sz="1300"/>
            </a:lvl8pPr>
            <a:lvl9pPr marL="4114800" lvl="8" indent="-311150" rtl="0">
              <a:lnSpc>
                <a:spcPct val="100000"/>
              </a:lnSpc>
              <a:spcBef>
                <a:spcPts val="0"/>
              </a:spcBef>
              <a:spcAft>
                <a:spcPts val="0"/>
              </a:spcAft>
              <a:buSzPts val="1300"/>
              <a:buChar char="■"/>
              <a:defRPr sz="1300"/>
            </a:lvl9pPr>
          </a:lstStyle>
          <a:p>
            <a:endParaRPr/>
          </a:p>
        </p:txBody>
      </p:sp>
      <p:sp>
        <p:nvSpPr>
          <p:cNvPr id="52" name="Google Shape;52;p13"/>
          <p:cNvSpPr txBox="1">
            <a:spLocks noGrp="1"/>
          </p:cNvSpPr>
          <p:nvPr>
            <p:ph type="title"/>
          </p:nvPr>
        </p:nvSpPr>
        <p:spPr>
          <a:xfrm>
            <a:off x="311700" y="367775"/>
            <a:ext cx="5226900" cy="8421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2400"/>
              <a:buNone/>
              <a:defRPr sz="2400"/>
            </a:lvl1pPr>
            <a:lvl2pPr lvl="1" rtl="0">
              <a:lnSpc>
                <a:spcPct val="80000"/>
              </a:lnSpc>
              <a:spcBef>
                <a:spcPts val="0"/>
              </a:spcBef>
              <a:spcAft>
                <a:spcPts val="0"/>
              </a:spcAft>
              <a:buSzPts val="2400"/>
              <a:buNone/>
              <a:defRPr sz="2400"/>
            </a:lvl2pPr>
            <a:lvl3pPr lvl="2" rtl="0">
              <a:lnSpc>
                <a:spcPct val="80000"/>
              </a:lnSpc>
              <a:spcBef>
                <a:spcPts val="0"/>
              </a:spcBef>
              <a:spcAft>
                <a:spcPts val="0"/>
              </a:spcAft>
              <a:buSzPts val="2400"/>
              <a:buNone/>
              <a:defRPr sz="2400"/>
            </a:lvl3pPr>
            <a:lvl4pPr lvl="3" rtl="0">
              <a:lnSpc>
                <a:spcPct val="80000"/>
              </a:lnSpc>
              <a:spcBef>
                <a:spcPts val="0"/>
              </a:spcBef>
              <a:spcAft>
                <a:spcPts val="0"/>
              </a:spcAft>
              <a:buSzPts val="2400"/>
              <a:buNone/>
              <a:defRPr sz="2400"/>
            </a:lvl4pPr>
            <a:lvl5pPr lvl="4" rtl="0">
              <a:lnSpc>
                <a:spcPct val="80000"/>
              </a:lnSpc>
              <a:spcBef>
                <a:spcPts val="0"/>
              </a:spcBef>
              <a:spcAft>
                <a:spcPts val="0"/>
              </a:spcAft>
              <a:buSzPts val="2400"/>
              <a:buNone/>
              <a:defRPr sz="2400"/>
            </a:lvl5pPr>
            <a:lvl6pPr lvl="5" rtl="0">
              <a:lnSpc>
                <a:spcPct val="80000"/>
              </a:lnSpc>
              <a:spcBef>
                <a:spcPts val="0"/>
              </a:spcBef>
              <a:spcAft>
                <a:spcPts val="0"/>
              </a:spcAft>
              <a:buSzPts val="2400"/>
              <a:buNone/>
              <a:defRPr sz="2400"/>
            </a:lvl6pPr>
            <a:lvl7pPr lvl="6" rtl="0">
              <a:lnSpc>
                <a:spcPct val="80000"/>
              </a:lnSpc>
              <a:spcBef>
                <a:spcPts val="0"/>
              </a:spcBef>
              <a:spcAft>
                <a:spcPts val="0"/>
              </a:spcAft>
              <a:buSzPts val="2400"/>
              <a:buNone/>
              <a:defRPr sz="2400"/>
            </a:lvl7pPr>
            <a:lvl8pPr lvl="7" rtl="0">
              <a:lnSpc>
                <a:spcPct val="80000"/>
              </a:lnSpc>
              <a:spcBef>
                <a:spcPts val="0"/>
              </a:spcBef>
              <a:spcAft>
                <a:spcPts val="0"/>
              </a:spcAft>
              <a:buSzPts val="2400"/>
              <a:buNone/>
              <a:defRPr sz="2400"/>
            </a:lvl8pPr>
            <a:lvl9pPr lvl="8" rtl="0">
              <a:lnSpc>
                <a:spcPct val="80000"/>
              </a:lnSpc>
              <a:spcBef>
                <a:spcPts val="0"/>
              </a:spcBef>
              <a:spcAft>
                <a:spcPts val="0"/>
              </a:spcAft>
              <a:buSzPts val="2400"/>
              <a:buNone/>
              <a:defRPr sz="2400"/>
            </a:lvl9pPr>
          </a:lstStyle>
          <a:p>
            <a:endParaRPr/>
          </a:p>
        </p:txBody>
      </p:sp>
      <p:sp>
        <p:nvSpPr>
          <p:cNvPr id="53" name="Google Shape;53;p13"/>
          <p:cNvSpPr txBox="1">
            <a:spLocks noGrp="1"/>
          </p:cNvSpPr>
          <p:nvPr>
            <p:ph type="body" idx="2"/>
          </p:nvPr>
        </p:nvSpPr>
        <p:spPr>
          <a:xfrm>
            <a:off x="338700" y="1242800"/>
            <a:ext cx="3112800" cy="3416400"/>
          </a:xfrm>
          <a:prstGeom prst="rect">
            <a:avLst/>
          </a:prstGeom>
        </p:spPr>
        <p:txBody>
          <a:bodyPr spcFirstLastPara="1" wrap="square" lIns="91425" tIns="91425" rIns="91425" bIns="91425" anchor="t" anchorCtr="0">
            <a:normAutofit/>
          </a:bodyPr>
          <a:lstStyle>
            <a:lvl1pPr marL="457200" lvl="0" indent="-336550" rtl="0">
              <a:lnSpc>
                <a:spcPct val="100000"/>
              </a:lnSpc>
              <a:spcBef>
                <a:spcPts val="0"/>
              </a:spcBef>
              <a:spcAft>
                <a:spcPts val="0"/>
              </a:spcAft>
              <a:buSzPts val="1700"/>
              <a:buChar char="●"/>
              <a:defRPr sz="1700"/>
            </a:lvl1pPr>
            <a:lvl2pPr marL="914400" lvl="1" indent="-311150" rtl="0">
              <a:lnSpc>
                <a:spcPct val="100000"/>
              </a:lnSpc>
              <a:spcBef>
                <a:spcPts val="0"/>
              </a:spcBef>
              <a:spcAft>
                <a:spcPts val="0"/>
              </a:spcAft>
              <a:buSzPts val="1300"/>
              <a:buChar char="○"/>
              <a:defRPr sz="1300"/>
            </a:lvl2pPr>
            <a:lvl3pPr marL="1371600" lvl="2" indent="-311150" rtl="0">
              <a:lnSpc>
                <a:spcPct val="100000"/>
              </a:lnSpc>
              <a:spcBef>
                <a:spcPts val="0"/>
              </a:spcBef>
              <a:spcAft>
                <a:spcPts val="0"/>
              </a:spcAft>
              <a:buSzPts val="1300"/>
              <a:buChar char="■"/>
              <a:defRPr sz="1300"/>
            </a:lvl3pPr>
            <a:lvl4pPr marL="1828800" lvl="3" indent="-311150" rtl="0">
              <a:lnSpc>
                <a:spcPct val="100000"/>
              </a:lnSpc>
              <a:spcBef>
                <a:spcPts val="0"/>
              </a:spcBef>
              <a:spcAft>
                <a:spcPts val="0"/>
              </a:spcAft>
              <a:buSzPts val="1300"/>
              <a:buChar char="●"/>
              <a:defRPr sz="1300"/>
            </a:lvl4pPr>
            <a:lvl5pPr marL="2286000" lvl="4" indent="-311150" rtl="0">
              <a:lnSpc>
                <a:spcPct val="100000"/>
              </a:lnSpc>
              <a:spcBef>
                <a:spcPts val="0"/>
              </a:spcBef>
              <a:spcAft>
                <a:spcPts val="0"/>
              </a:spcAft>
              <a:buSzPts val="1300"/>
              <a:buChar char="○"/>
              <a:defRPr sz="1300"/>
            </a:lvl5pPr>
            <a:lvl6pPr marL="2743200" lvl="5" indent="-311150" rtl="0">
              <a:lnSpc>
                <a:spcPct val="100000"/>
              </a:lnSpc>
              <a:spcBef>
                <a:spcPts val="0"/>
              </a:spcBef>
              <a:spcAft>
                <a:spcPts val="0"/>
              </a:spcAft>
              <a:buSzPts val="1300"/>
              <a:buChar char="■"/>
              <a:defRPr sz="1300"/>
            </a:lvl6pPr>
            <a:lvl7pPr marL="3200400" lvl="6" indent="-311150" rtl="0">
              <a:lnSpc>
                <a:spcPct val="100000"/>
              </a:lnSpc>
              <a:spcBef>
                <a:spcPts val="0"/>
              </a:spcBef>
              <a:spcAft>
                <a:spcPts val="0"/>
              </a:spcAft>
              <a:buSzPts val="1300"/>
              <a:buChar char="●"/>
              <a:defRPr sz="1300"/>
            </a:lvl7pPr>
            <a:lvl8pPr marL="3657600" lvl="7" indent="-311150" rtl="0">
              <a:lnSpc>
                <a:spcPct val="100000"/>
              </a:lnSpc>
              <a:spcBef>
                <a:spcPts val="0"/>
              </a:spcBef>
              <a:spcAft>
                <a:spcPts val="0"/>
              </a:spcAft>
              <a:buSzPts val="1300"/>
              <a:buChar char="○"/>
              <a:defRPr sz="1300"/>
            </a:lvl8pPr>
            <a:lvl9pPr marL="4114800" lvl="8" indent="-311150" rtl="0">
              <a:lnSpc>
                <a:spcPct val="100000"/>
              </a:lnSpc>
              <a:spcBef>
                <a:spcPts val="0"/>
              </a:spcBef>
              <a:spcAft>
                <a:spcPts val="0"/>
              </a:spcAft>
              <a:buSzPts val="1300"/>
              <a:buChar char="■"/>
              <a:defRPr sz="1300"/>
            </a:lvl9pPr>
          </a:lstStyle>
          <a:p>
            <a:endParaRPr/>
          </a:p>
        </p:txBody>
      </p:sp>
      <p:sp>
        <p:nvSpPr>
          <p:cNvPr id="54" name="Google Shape;54;p13"/>
          <p:cNvSpPr txBox="1">
            <a:spLocks noGrp="1"/>
          </p:cNvSpPr>
          <p:nvPr>
            <p:ph type="sldNum" idx="12"/>
          </p:nvPr>
        </p:nvSpPr>
        <p:spPr>
          <a:xfrm>
            <a:off x="8292658" y="4745407"/>
            <a:ext cx="548700" cy="393600"/>
          </a:xfrm>
          <a:prstGeom prst="rect">
            <a:avLst/>
          </a:prstGeom>
        </p:spPr>
        <p:txBody>
          <a:bodyPr spcFirstLastPara="1" wrap="square" lIns="91425" tIns="91425" rIns="91425" bIns="91425" anchor="ctr" anchorCtr="0">
            <a:normAutofit/>
          </a:bodyPr>
          <a:lstStyle>
            <a:lvl1pPr lvl="0" rtl="0">
              <a:buNone/>
              <a:defRPr>
                <a:solidFill>
                  <a:srgbClr val="434343"/>
                </a:solidFill>
                <a:latin typeface="Proxima Nova"/>
                <a:ea typeface="Proxima Nova"/>
                <a:cs typeface="Proxima Nova"/>
                <a:sym typeface="Proxima Nova"/>
              </a:defRPr>
            </a:lvl1pPr>
            <a:lvl2pPr lvl="1" rtl="0">
              <a:buNone/>
              <a:defRPr>
                <a:solidFill>
                  <a:srgbClr val="434343"/>
                </a:solidFill>
                <a:latin typeface="Proxima Nova"/>
                <a:ea typeface="Proxima Nova"/>
                <a:cs typeface="Proxima Nova"/>
                <a:sym typeface="Proxima Nova"/>
              </a:defRPr>
            </a:lvl2pPr>
            <a:lvl3pPr lvl="2" rtl="0">
              <a:buNone/>
              <a:defRPr>
                <a:solidFill>
                  <a:srgbClr val="434343"/>
                </a:solidFill>
                <a:latin typeface="Proxima Nova"/>
                <a:ea typeface="Proxima Nova"/>
                <a:cs typeface="Proxima Nova"/>
                <a:sym typeface="Proxima Nova"/>
              </a:defRPr>
            </a:lvl3pPr>
            <a:lvl4pPr lvl="3" rtl="0">
              <a:buNone/>
              <a:defRPr>
                <a:solidFill>
                  <a:srgbClr val="434343"/>
                </a:solidFill>
                <a:latin typeface="Proxima Nova"/>
                <a:ea typeface="Proxima Nova"/>
                <a:cs typeface="Proxima Nova"/>
                <a:sym typeface="Proxima Nova"/>
              </a:defRPr>
            </a:lvl4pPr>
            <a:lvl5pPr lvl="4" rtl="0">
              <a:buNone/>
              <a:defRPr>
                <a:solidFill>
                  <a:srgbClr val="434343"/>
                </a:solidFill>
                <a:latin typeface="Proxima Nova"/>
                <a:ea typeface="Proxima Nova"/>
                <a:cs typeface="Proxima Nova"/>
                <a:sym typeface="Proxima Nova"/>
              </a:defRPr>
            </a:lvl5pPr>
            <a:lvl6pPr lvl="5" rtl="0">
              <a:buNone/>
              <a:defRPr>
                <a:solidFill>
                  <a:srgbClr val="434343"/>
                </a:solidFill>
                <a:latin typeface="Proxima Nova"/>
                <a:ea typeface="Proxima Nova"/>
                <a:cs typeface="Proxima Nova"/>
                <a:sym typeface="Proxima Nova"/>
              </a:defRPr>
            </a:lvl6pPr>
            <a:lvl7pPr lvl="6" rtl="0">
              <a:buNone/>
              <a:defRPr>
                <a:solidFill>
                  <a:srgbClr val="434343"/>
                </a:solidFill>
                <a:latin typeface="Proxima Nova"/>
                <a:ea typeface="Proxima Nova"/>
                <a:cs typeface="Proxima Nova"/>
                <a:sym typeface="Proxima Nova"/>
              </a:defRPr>
            </a:lvl7pPr>
            <a:lvl8pPr lvl="7" rtl="0">
              <a:buNone/>
              <a:defRPr>
                <a:solidFill>
                  <a:srgbClr val="434343"/>
                </a:solidFill>
                <a:latin typeface="Proxima Nova"/>
                <a:ea typeface="Proxima Nova"/>
                <a:cs typeface="Proxima Nova"/>
                <a:sym typeface="Proxima Nova"/>
              </a:defRPr>
            </a:lvl8pPr>
            <a:lvl9pPr lvl="8" rtl="0">
              <a:buNone/>
              <a:defRPr>
                <a:solidFill>
                  <a:srgbClr val="434343"/>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cxnSp>
        <p:nvCxnSpPr>
          <p:cNvPr id="55" name="Google Shape;55;p13"/>
          <p:cNvCxnSpPr/>
          <p:nvPr/>
        </p:nvCxnSpPr>
        <p:spPr>
          <a:xfrm>
            <a:off x="338700" y="4735400"/>
            <a:ext cx="8466600" cy="0"/>
          </a:xfrm>
          <a:prstGeom prst="straightConnector1">
            <a:avLst/>
          </a:prstGeom>
          <a:noFill/>
          <a:ln w="9525" cap="flat" cmpd="sng">
            <a:solidFill>
              <a:srgbClr val="434343"/>
            </a:solidFill>
            <a:prstDash val="solid"/>
            <a:round/>
            <a:headEnd type="none" w="med" len="med"/>
            <a:tailEnd type="none" w="med" len="med"/>
          </a:ln>
        </p:spPr>
      </p:cxnSp>
      <p:sp>
        <p:nvSpPr>
          <p:cNvPr id="56" name="Google Shape;56;p13"/>
          <p:cNvSpPr txBox="1">
            <a:spLocks noGrp="1"/>
          </p:cNvSpPr>
          <p:nvPr>
            <p:ph type="subTitle" idx="3"/>
          </p:nvPr>
        </p:nvSpPr>
        <p:spPr>
          <a:xfrm>
            <a:off x="246875" y="4745411"/>
            <a:ext cx="30429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434343"/>
              </a:buClr>
              <a:buSzPts val="1000"/>
              <a:buNone/>
              <a:defRPr sz="1000">
                <a:solidFill>
                  <a:srgbClr val="434343"/>
                </a:solidFill>
              </a:defRPr>
            </a:lvl1pPr>
            <a:lvl2pPr lvl="1" rtl="0">
              <a:lnSpc>
                <a:spcPct val="100000"/>
              </a:lnSpc>
              <a:spcBef>
                <a:spcPts val="0"/>
              </a:spcBef>
              <a:spcAft>
                <a:spcPts val="0"/>
              </a:spcAft>
              <a:buClr>
                <a:srgbClr val="434343"/>
              </a:buClr>
              <a:buSzPts val="1000"/>
              <a:buNone/>
              <a:defRPr sz="1000">
                <a:solidFill>
                  <a:srgbClr val="434343"/>
                </a:solidFill>
              </a:defRPr>
            </a:lvl2pPr>
            <a:lvl3pPr lvl="2" rtl="0">
              <a:lnSpc>
                <a:spcPct val="100000"/>
              </a:lnSpc>
              <a:spcBef>
                <a:spcPts val="0"/>
              </a:spcBef>
              <a:spcAft>
                <a:spcPts val="0"/>
              </a:spcAft>
              <a:buClr>
                <a:srgbClr val="434343"/>
              </a:buClr>
              <a:buSzPts val="1000"/>
              <a:buNone/>
              <a:defRPr sz="1000">
                <a:solidFill>
                  <a:srgbClr val="434343"/>
                </a:solidFill>
              </a:defRPr>
            </a:lvl3pPr>
            <a:lvl4pPr lvl="3" rtl="0">
              <a:lnSpc>
                <a:spcPct val="100000"/>
              </a:lnSpc>
              <a:spcBef>
                <a:spcPts val="0"/>
              </a:spcBef>
              <a:spcAft>
                <a:spcPts val="0"/>
              </a:spcAft>
              <a:buClr>
                <a:srgbClr val="434343"/>
              </a:buClr>
              <a:buSzPts val="1000"/>
              <a:buNone/>
              <a:defRPr sz="1000">
                <a:solidFill>
                  <a:srgbClr val="434343"/>
                </a:solidFill>
              </a:defRPr>
            </a:lvl4pPr>
            <a:lvl5pPr lvl="4" rtl="0">
              <a:lnSpc>
                <a:spcPct val="100000"/>
              </a:lnSpc>
              <a:spcBef>
                <a:spcPts val="0"/>
              </a:spcBef>
              <a:spcAft>
                <a:spcPts val="0"/>
              </a:spcAft>
              <a:buClr>
                <a:srgbClr val="434343"/>
              </a:buClr>
              <a:buSzPts val="1000"/>
              <a:buNone/>
              <a:defRPr sz="1000">
                <a:solidFill>
                  <a:srgbClr val="434343"/>
                </a:solidFill>
              </a:defRPr>
            </a:lvl5pPr>
            <a:lvl6pPr lvl="5" rtl="0">
              <a:lnSpc>
                <a:spcPct val="100000"/>
              </a:lnSpc>
              <a:spcBef>
                <a:spcPts val="0"/>
              </a:spcBef>
              <a:spcAft>
                <a:spcPts val="0"/>
              </a:spcAft>
              <a:buClr>
                <a:srgbClr val="434343"/>
              </a:buClr>
              <a:buSzPts val="1000"/>
              <a:buNone/>
              <a:defRPr sz="1000">
                <a:solidFill>
                  <a:srgbClr val="434343"/>
                </a:solidFill>
              </a:defRPr>
            </a:lvl6pPr>
            <a:lvl7pPr lvl="6" rtl="0">
              <a:lnSpc>
                <a:spcPct val="100000"/>
              </a:lnSpc>
              <a:spcBef>
                <a:spcPts val="0"/>
              </a:spcBef>
              <a:spcAft>
                <a:spcPts val="0"/>
              </a:spcAft>
              <a:buClr>
                <a:srgbClr val="434343"/>
              </a:buClr>
              <a:buSzPts val="1000"/>
              <a:buNone/>
              <a:defRPr sz="1000">
                <a:solidFill>
                  <a:srgbClr val="434343"/>
                </a:solidFill>
              </a:defRPr>
            </a:lvl7pPr>
            <a:lvl8pPr lvl="7" rtl="0">
              <a:lnSpc>
                <a:spcPct val="100000"/>
              </a:lnSpc>
              <a:spcBef>
                <a:spcPts val="0"/>
              </a:spcBef>
              <a:spcAft>
                <a:spcPts val="0"/>
              </a:spcAft>
              <a:buClr>
                <a:srgbClr val="434343"/>
              </a:buClr>
              <a:buSzPts val="1000"/>
              <a:buNone/>
              <a:defRPr sz="1000">
                <a:solidFill>
                  <a:srgbClr val="434343"/>
                </a:solidFill>
              </a:defRPr>
            </a:lvl8pPr>
            <a:lvl9pPr lvl="8" rtl="0">
              <a:lnSpc>
                <a:spcPct val="100000"/>
              </a:lnSpc>
              <a:spcBef>
                <a:spcPts val="0"/>
              </a:spcBef>
              <a:spcAft>
                <a:spcPts val="0"/>
              </a:spcAft>
              <a:buClr>
                <a:srgbClr val="434343"/>
              </a:buClr>
              <a:buSzPts val="1000"/>
              <a:buNone/>
              <a:defRPr sz="1000">
                <a:solidFill>
                  <a:srgbClr val="434343"/>
                </a:solidFill>
              </a:defRPr>
            </a:lvl9pPr>
          </a:lstStyle>
          <a:p>
            <a:endParaRPr/>
          </a:p>
        </p:txBody>
      </p:sp>
      <p:sp>
        <p:nvSpPr>
          <p:cNvPr id="57" name="Google Shape;57;p13"/>
          <p:cNvSpPr/>
          <p:nvPr/>
        </p:nvSpPr>
        <p:spPr>
          <a:xfrm>
            <a:off x="0" y="462875"/>
            <a:ext cx="185100" cy="274800"/>
          </a:xfrm>
          <a:prstGeom prst="rect">
            <a:avLst/>
          </a:prstGeom>
          <a:solidFill>
            <a:srgbClr val="B3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381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14"/>
          <p:cNvSpPr txBox="1">
            <a:spLocks noGrp="1"/>
          </p:cNvSpPr>
          <p:nvPr>
            <p:ph type="body" idx="1"/>
          </p:nvPr>
        </p:nvSpPr>
        <p:spPr>
          <a:xfrm>
            <a:off x="4381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89199" y="718072"/>
            <a:ext cx="8365500" cy="240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1500" b="0" i="0">
                <a:solidFill>
                  <a:schemeClr val="dk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5"/>
          <p:cNvSpPr txBox="1">
            <a:spLocks noGrp="1"/>
          </p:cNvSpPr>
          <p:nvPr>
            <p:ph type="body" idx="1"/>
          </p:nvPr>
        </p:nvSpPr>
        <p:spPr>
          <a:xfrm>
            <a:off x="830532" y="1875443"/>
            <a:ext cx="7482900" cy="12783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800"/>
              <a:buNone/>
              <a:defRPr sz="1700" b="0" i="0">
                <a:solidFill>
                  <a:schemeClr val="dk1"/>
                </a:solidFill>
                <a:latin typeface="Avenir"/>
                <a:ea typeface="Avenir"/>
                <a:cs typeface="Avenir"/>
                <a:sym typeface="Avenir"/>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
        <p:nvSpPr>
          <p:cNvPr id="66" name="Google Shape;66;p15"/>
          <p:cNvSpPr txBox="1">
            <a:spLocks noGrp="1"/>
          </p:cNvSpPr>
          <p:nvPr>
            <p:ph type="ftr" idx="11"/>
          </p:nvPr>
        </p:nvSpPr>
        <p:spPr>
          <a:xfrm>
            <a:off x="8074939" y="4852635"/>
            <a:ext cx="7008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sz="600"/>
            </a:lvl2pPr>
            <a:lvl3pPr lvl="2" algn="l" rtl="0">
              <a:spcBef>
                <a:spcPts val="0"/>
              </a:spcBef>
              <a:spcAft>
                <a:spcPts val="0"/>
              </a:spcAft>
              <a:buSzPts val="600"/>
              <a:buNone/>
              <a:defRPr sz="600"/>
            </a:lvl3pPr>
            <a:lvl4pPr lvl="3" algn="l" rtl="0">
              <a:spcBef>
                <a:spcPts val="0"/>
              </a:spcBef>
              <a:spcAft>
                <a:spcPts val="0"/>
              </a:spcAft>
              <a:buSzPts val="600"/>
              <a:buNone/>
              <a:defRPr sz="600"/>
            </a:lvl4pPr>
            <a:lvl5pPr lvl="4" algn="l" rtl="0">
              <a:spcBef>
                <a:spcPts val="0"/>
              </a:spcBef>
              <a:spcAft>
                <a:spcPts val="0"/>
              </a:spcAft>
              <a:buSzPts val="600"/>
              <a:buNone/>
              <a:defRPr sz="600"/>
            </a:lvl5pPr>
            <a:lvl6pPr lvl="5" algn="l" rtl="0">
              <a:spcBef>
                <a:spcPts val="0"/>
              </a:spcBef>
              <a:spcAft>
                <a:spcPts val="0"/>
              </a:spcAft>
              <a:buSzPts val="600"/>
              <a:buNone/>
              <a:defRPr sz="600"/>
            </a:lvl6pPr>
            <a:lvl7pPr lvl="6" algn="l" rtl="0">
              <a:spcBef>
                <a:spcPts val="0"/>
              </a:spcBef>
              <a:spcAft>
                <a:spcPts val="0"/>
              </a:spcAft>
              <a:buSzPts val="600"/>
              <a:buNone/>
              <a:defRPr sz="600"/>
            </a:lvl7pPr>
            <a:lvl8pPr lvl="7" algn="l" rtl="0">
              <a:spcBef>
                <a:spcPts val="0"/>
              </a:spcBef>
              <a:spcAft>
                <a:spcPts val="0"/>
              </a:spcAft>
              <a:buSzPts val="600"/>
              <a:buNone/>
              <a:defRPr sz="600"/>
            </a:lvl8pPr>
            <a:lvl9pPr lvl="8" algn="l" rtl="0">
              <a:spcBef>
                <a:spcPts val="0"/>
              </a:spcBef>
              <a:spcAft>
                <a:spcPts val="0"/>
              </a:spcAft>
              <a:buSzPts val="600"/>
              <a:buNone/>
              <a:defRPr sz="600"/>
            </a:lvl9pPr>
          </a:lstStyle>
          <a:p>
            <a:endParaRPr/>
          </a:p>
        </p:txBody>
      </p:sp>
      <p:sp>
        <p:nvSpPr>
          <p:cNvPr id="67" name="Google Shape;67;p15"/>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sz="600"/>
            </a:lvl2pPr>
            <a:lvl3pPr lvl="2" algn="l" rtl="0">
              <a:spcBef>
                <a:spcPts val="0"/>
              </a:spcBef>
              <a:spcAft>
                <a:spcPts val="0"/>
              </a:spcAft>
              <a:buSzPts val="600"/>
              <a:buNone/>
              <a:defRPr sz="600"/>
            </a:lvl3pPr>
            <a:lvl4pPr lvl="3" algn="l" rtl="0">
              <a:spcBef>
                <a:spcPts val="0"/>
              </a:spcBef>
              <a:spcAft>
                <a:spcPts val="0"/>
              </a:spcAft>
              <a:buSzPts val="600"/>
              <a:buNone/>
              <a:defRPr sz="600"/>
            </a:lvl4pPr>
            <a:lvl5pPr lvl="4" algn="l" rtl="0">
              <a:spcBef>
                <a:spcPts val="0"/>
              </a:spcBef>
              <a:spcAft>
                <a:spcPts val="0"/>
              </a:spcAft>
              <a:buSzPts val="600"/>
              <a:buNone/>
              <a:defRPr sz="600"/>
            </a:lvl5pPr>
            <a:lvl6pPr lvl="5" algn="l" rtl="0">
              <a:spcBef>
                <a:spcPts val="0"/>
              </a:spcBef>
              <a:spcAft>
                <a:spcPts val="0"/>
              </a:spcAft>
              <a:buSzPts val="600"/>
              <a:buNone/>
              <a:defRPr sz="600"/>
            </a:lvl6pPr>
            <a:lvl7pPr lvl="6" algn="l" rtl="0">
              <a:spcBef>
                <a:spcPts val="0"/>
              </a:spcBef>
              <a:spcAft>
                <a:spcPts val="0"/>
              </a:spcAft>
              <a:buSzPts val="600"/>
              <a:buNone/>
              <a:defRPr sz="600"/>
            </a:lvl7pPr>
            <a:lvl8pPr lvl="7" algn="l" rtl="0">
              <a:spcBef>
                <a:spcPts val="0"/>
              </a:spcBef>
              <a:spcAft>
                <a:spcPts val="0"/>
              </a:spcAft>
              <a:buSzPts val="600"/>
              <a:buNone/>
              <a:defRPr sz="600"/>
            </a:lvl8pPr>
            <a:lvl9pPr lvl="8" algn="l" rtl="0">
              <a:spcBef>
                <a:spcPts val="0"/>
              </a:spcBef>
              <a:spcAft>
                <a:spcPts val="0"/>
              </a:spcAft>
              <a:buSzPts val="600"/>
              <a:buNone/>
              <a:defRPr sz="600"/>
            </a:lvl9pPr>
          </a:lstStyle>
          <a:p>
            <a:endParaRPr/>
          </a:p>
        </p:txBody>
      </p:sp>
      <p:sp>
        <p:nvSpPr>
          <p:cNvPr id="68" name="Google Shape;68;p15"/>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1">
  <p:cSld name="OBJECT_1">
    <p:bg>
      <p:bgPr>
        <a:solidFill>
          <a:schemeClr val="lt1"/>
        </a:solidFill>
        <a:effectLst/>
      </p:bgPr>
    </p:bg>
    <p:spTree>
      <p:nvGrpSpPr>
        <p:cNvPr id="1" name="Shape 69"/>
        <p:cNvGrpSpPr/>
        <p:nvPr/>
      </p:nvGrpSpPr>
      <p:grpSpPr>
        <a:xfrm>
          <a:off x="0" y="0"/>
          <a:ext cx="0" cy="0"/>
          <a:chOff x="0" y="0"/>
          <a:chExt cx="0" cy="0"/>
        </a:xfrm>
      </p:grpSpPr>
      <p:sp>
        <p:nvSpPr>
          <p:cNvPr id="70" name="Google Shape;70;p16"/>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 name="Google Shape;71;p16"/>
          <p:cNvSpPr/>
          <p:nvPr/>
        </p:nvSpPr>
        <p:spPr>
          <a:xfrm>
            <a:off x="3364706" y="400022"/>
            <a:ext cx="0" cy="4345143"/>
          </a:xfrm>
          <a:custGeom>
            <a:avLst/>
            <a:gdLst/>
            <a:ahLst/>
            <a:cxnLst/>
            <a:rect l="l" t="t" r="r" b="b"/>
            <a:pathLst>
              <a:path w="120000" h="9549765" extrusionOk="0">
                <a:moveTo>
                  <a:pt x="0" y="0"/>
                </a:moveTo>
                <a:lnTo>
                  <a:pt x="0" y="954944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2" name="Google Shape;72;p16"/>
          <p:cNvSpPr txBox="1">
            <a:spLocks noGrp="1"/>
          </p:cNvSpPr>
          <p:nvPr>
            <p:ph type="ftr" idx="11"/>
          </p:nvPr>
        </p:nvSpPr>
        <p:spPr>
          <a:xfrm>
            <a:off x="8074939" y="4852635"/>
            <a:ext cx="7008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6"/>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strike="noStrike" cap="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strike="noStrike" cap="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strike="noStrike" cap="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strike="noStrike" cap="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strike="noStrike" cap="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strike="noStrike" cap="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strike="noStrike" cap="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strike="noStrike" cap="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strike="noStrike" cap="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75"/>
        <p:cNvGrpSpPr/>
        <p:nvPr/>
      </p:nvGrpSpPr>
      <p:grpSpPr>
        <a:xfrm>
          <a:off x="0" y="0"/>
          <a:ext cx="0" cy="0"/>
          <a:chOff x="0" y="0"/>
          <a:chExt cx="0" cy="0"/>
        </a:xfrm>
      </p:grpSpPr>
      <p:sp>
        <p:nvSpPr>
          <p:cNvPr id="76" name="Google Shape;76;p17"/>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FDF3E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7" name="Google Shape;77;p17"/>
          <p:cNvSpPr txBox="1">
            <a:spLocks noGrp="1"/>
          </p:cNvSpPr>
          <p:nvPr>
            <p:ph type="ctrTitle"/>
          </p:nvPr>
        </p:nvSpPr>
        <p:spPr>
          <a:xfrm>
            <a:off x="3501223" y="1375252"/>
            <a:ext cx="2141700" cy="25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1600" b="1" i="0">
                <a:solidFill>
                  <a:schemeClr val="lt1"/>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txBox="1">
            <a:spLocks noGrp="1"/>
          </p:cNvSpPr>
          <p:nvPr>
            <p:ph type="subTitle" idx="1"/>
          </p:nvPr>
        </p:nvSpPr>
        <p:spPr>
          <a:xfrm>
            <a:off x="1871577" y="3056296"/>
            <a:ext cx="5400900" cy="801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sz="2600" b="0" i="0">
                <a:solidFill>
                  <a:schemeClr val="lt1"/>
                </a:solidFill>
                <a:latin typeface="Avenir"/>
                <a:ea typeface="Avenir"/>
                <a:cs typeface="Avenir"/>
                <a:sym typeface="Avenir"/>
              </a:defRPr>
            </a:lvl1pPr>
            <a:lvl2pPr lvl="1" algn="l" rtl="0">
              <a:spcBef>
                <a:spcPts val="1200"/>
              </a:spcBef>
              <a:spcAft>
                <a:spcPts val="0"/>
              </a:spcAft>
              <a:buSzPts val="1400"/>
              <a:buNone/>
              <a:defRPr/>
            </a:lvl2pPr>
            <a:lvl3pPr lvl="2" algn="l" rtl="0">
              <a:spcBef>
                <a:spcPts val="1200"/>
              </a:spcBef>
              <a:spcAft>
                <a:spcPts val="0"/>
              </a:spcAft>
              <a:buSzPts val="1400"/>
              <a:buNone/>
              <a:defRPr/>
            </a:lvl3pPr>
            <a:lvl4pPr lvl="3" algn="l" rtl="0">
              <a:spcBef>
                <a:spcPts val="1200"/>
              </a:spcBef>
              <a:spcAft>
                <a:spcPts val="0"/>
              </a:spcAft>
              <a:buSzPts val="1400"/>
              <a:buNone/>
              <a:defRPr/>
            </a:lvl4pPr>
            <a:lvl5pPr lvl="4" algn="l" rtl="0">
              <a:spcBef>
                <a:spcPts val="1200"/>
              </a:spcBef>
              <a:spcAft>
                <a:spcPts val="0"/>
              </a:spcAft>
              <a:buSzPts val="1400"/>
              <a:buNone/>
              <a:defRPr/>
            </a:lvl5pPr>
            <a:lvl6pPr lvl="5" algn="l" rtl="0">
              <a:spcBef>
                <a:spcPts val="1200"/>
              </a:spcBef>
              <a:spcAft>
                <a:spcPts val="0"/>
              </a:spcAft>
              <a:buSzPts val="1400"/>
              <a:buNone/>
              <a:defRPr/>
            </a:lvl6pPr>
            <a:lvl7pPr lvl="6" algn="l" rtl="0">
              <a:spcBef>
                <a:spcPts val="1200"/>
              </a:spcBef>
              <a:spcAft>
                <a:spcPts val="0"/>
              </a:spcAft>
              <a:buSzPts val="1400"/>
              <a:buNone/>
              <a:defRPr/>
            </a:lvl7pPr>
            <a:lvl8pPr lvl="7" algn="l" rtl="0">
              <a:spcBef>
                <a:spcPts val="1200"/>
              </a:spcBef>
              <a:spcAft>
                <a:spcPts val="0"/>
              </a:spcAft>
              <a:buSzPts val="1400"/>
              <a:buNone/>
              <a:defRPr/>
            </a:lvl8pPr>
            <a:lvl9pPr lvl="8" algn="l" rtl="0">
              <a:spcBef>
                <a:spcPts val="1200"/>
              </a:spcBef>
              <a:spcAft>
                <a:spcPts val="1200"/>
              </a:spcAft>
              <a:buSzPts val="1400"/>
              <a:buNone/>
              <a:defRPr/>
            </a:lvl9pPr>
          </a:lstStyle>
          <a:p>
            <a:endParaRPr/>
          </a:p>
        </p:txBody>
      </p:sp>
      <p:sp>
        <p:nvSpPr>
          <p:cNvPr id="79" name="Google Shape;79;p17"/>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7"/>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2">
  <p:cSld name="OBJECT_2">
    <p:bg>
      <p:bgPr>
        <a:solidFill>
          <a:schemeClr val="lt1"/>
        </a:solidFill>
        <a:effectLst/>
      </p:bgPr>
    </p:bg>
    <p:spTree>
      <p:nvGrpSpPr>
        <p:cNvPr id="1" name="Shape 82"/>
        <p:cNvGrpSpPr/>
        <p:nvPr/>
      </p:nvGrpSpPr>
      <p:grpSpPr>
        <a:xfrm>
          <a:off x="0" y="0"/>
          <a:ext cx="0" cy="0"/>
          <a:chOff x="0" y="0"/>
          <a:chExt cx="0" cy="0"/>
        </a:xfrm>
      </p:grpSpPr>
      <p:sp>
        <p:nvSpPr>
          <p:cNvPr id="83" name="Google Shape;83;p18"/>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4" name="Google Shape;84;p18"/>
          <p:cNvSpPr/>
          <p:nvPr/>
        </p:nvSpPr>
        <p:spPr>
          <a:xfrm>
            <a:off x="3364706" y="400022"/>
            <a:ext cx="0" cy="4345143"/>
          </a:xfrm>
          <a:custGeom>
            <a:avLst/>
            <a:gdLst/>
            <a:ahLst/>
            <a:cxnLst/>
            <a:rect l="l" t="t" r="r" b="b"/>
            <a:pathLst>
              <a:path w="120000" h="9549765" extrusionOk="0">
                <a:moveTo>
                  <a:pt x="0" y="0"/>
                </a:moveTo>
                <a:lnTo>
                  <a:pt x="0" y="954944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5" name="Google Shape;85;p18"/>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18"/>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8"/>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strike="noStrike" cap="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strike="noStrike" cap="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strike="noStrike" cap="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strike="noStrike" cap="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strike="noStrike" cap="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strike="noStrike" cap="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strike="noStrike" cap="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strike="noStrike" cap="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strike="noStrike" cap="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88"/>
        <p:cNvGrpSpPr/>
        <p:nvPr/>
      </p:nvGrpSpPr>
      <p:grpSpPr>
        <a:xfrm>
          <a:off x="0" y="0"/>
          <a:ext cx="0" cy="0"/>
          <a:chOff x="0" y="0"/>
          <a:chExt cx="0" cy="0"/>
        </a:xfrm>
      </p:grpSpPr>
      <p:sp>
        <p:nvSpPr>
          <p:cNvPr id="89" name="Google Shape;89;p19"/>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332C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0" name="Google Shape;90;p19"/>
          <p:cNvSpPr txBox="1">
            <a:spLocks noGrp="1"/>
          </p:cNvSpPr>
          <p:nvPr>
            <p:ph type="title"/>
          </p:nvPr>
        </p:nvSpPr>
        <p:spPr>
          <a:xfrm>
            <a:off x="4179306" y="1660982"/>
            <a:ext cx="785400" cy="25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1600" b="1" i="0">
                <a:solidFill>
                  <a:schemeClr val="lt1"/>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19"/>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9"/>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3">
  <p:cSld name="OBJECT_3">
    <p:bg>
      <p:bgPr>
        <a:solidFill>
          <a:schemeClr val="lt1"/>
        </a:solidFill>
        <a:effectLst/>
      </p:bgPr>
    </p:bg>
    <p:spTree>
      <p:nvGrpSpPr>
        <p:cNvPr id="1" name="Shape 94"/>
        <p:cNvGrpSpPr/>
        <p:nvPr/>
      </p:nvGrpSpPr>
      <p:grpSpPr>
        <a:xfrm>
          <a:off x="0" y="0"/>
          <a:ext cx="0" cy="0"/>
          <a:chOff x="0" y="0"/>
          <a:chExt cx="0" cy="0"/>
        </a:xfrm>
      </p:grpSpPr>
      <p:sp>
        <p:nvSpPr>
          <p:cNvPr id="95" name="Google Shape;95;p20"/>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6" name="Google Shape;96;p20"/>
          <p:cNvSpPr/>
          <p:nvPr/>
        </p:nvSpPr>
        <p:spPr>
          <a:xfrm>
            <a:off x="3364706" y="400022"/>
            <a:ext cx="0" cy="4345143"/>
          </a:xfrm>
          <a:custGeom>
            <a:avLst/>
            <a:gdLst/>
            <a:ahLst/>
            <a:cxnLst/>
            <a:rect l="l" t="t" r="r" b="b"/>
            <a:pathLst>
              <a:path w="120000" h="9549765" extrusionOk="0">
                <a:moveTo>
                  <a:pt x="0" y="0"/>
                </a:moveTo>
                <a:lnTo>
                  <a:pt x="0" y="954944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7" name="Google Shape;97;p20"/>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0"/>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20"/>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strike="noStrike" cap="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strike="noStrike" cap="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strike="noStrike" cap="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strike="noStrike" cap="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strike="noStrike" cap="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strike="noStrike" cap="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strike="noStrike" cap="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strike="noStrike" cap="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strike="noStrike" cap="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4">
  <p:cSld name="OBJECT_4">
    <p:bg>
      <p:bgPr>
        <a:solidFill>
          <a:schemeClr val="lt1"/>
        </a:solidFill>
        <a:effectLst/>
      </p:bgPr>
    </p:bg>
    <p:spTree>
      <p:nvGrpSpPr>
        <p:cNvPr id="1" name="Shape 100"/>
        <p:cNvGrpSpPr/>
        <p:nvPr/>
      </p:nvGrpSpPr>
      <p:grpSpPr>
        <a:xfrm>
          <a:off x="0" y="0"/>
          <a:ext cx="0" cy="0"/>
          <a:chOff x="0" y="0"/>
          <a:chExt cx="0" cy="0"/>
        </a:xfrm>
      </p:grpSpPr>
      <p:sp>
        <p:nvSpPr>
          <p:cNvPr id="101" name="Google Shape;101;p21"/>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2" name="Google Shape;102;p21"/>
          <p:cNvSpPr/>
          <p:nvPr/>
        </p:nvSpPr>
        <p:spPr>
          <a:xfrm>
            <a:off x="3364706" y="400022"/>
            <a:ext cx="0" cy="4345143"/>
          </a:xfrm>
          <a:custGeom>
            <a:avLst/>
            <a:gdLst/>
            <a:ahLst/>
            <a:cxnLst/>
            <a:rect l="l" t="t" r="r" b="b"/>
            <a:pathLst>
              <a:path w="120000" h="9549765" extrusionOk="0">
                <a:moveTo>
                  <a:pt x="0" y="0"/>
                </a:moveTo>
                <a:lnTo>
                  <a:pt x="0" y="954944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3" name="Google Shape;103;p21"/>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21"/>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strike="noStrike" cap="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strike="noStrike" cap="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strike="noStrike" cap="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strike="noStrike" cap="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strike="noStrike" cap="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strike="noStrike" cap="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strike="noStrike" cap="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strike="noStrike" cap="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strike="noStrike" cap="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5">
  <p:cSld name="OBJECT_5">
    <p:bg>
      <p:bgPr>
        <a:solidFill>
          <a:schemeClr val="lt1"/>
        </a:solidFill>
        <a:effectLst/>
      </p:bgPr>
    </p:bg>
    <p:spTree>
      <p:nvGrpSpPr>
        <p:cNvPr id="1" name="Shape 106"/>
        <p:cNvGrpSpPr/>
        <p:nvPr/>
      </p:nvGrpSpPr>
      <p:grpSpPr>
        <a:xfrm>
          <a:off x="0" y="0"/>
          <a:ext cx="0" cy="0"/>
          <a:chOff x="0" y="0"/>
          <a:chExt cx="0" cy="0"/>
        </a:xfrm>
      </p:grpSpPr>
      <p:sp>
        <p:nvSpPr>
          <p:cNvPr id="107" name="Google Shape;107;p22"/>
          <p:cNvSpPr/>
          <p:nvPr/>
        </p:nvSpPr>
        <p:spPr>
          <a:xfrm>
            <a:off x="2286000" y="0"/>
            <a:ext cx="6860524" cy="5145465"/>
          </a:xfrm>
          <a:custGeom>
            <a:avLst/>
            <a:gdLst/>
            <a:ahLst/>
            <a:cxnLst/>
            <a:rect l="l" t="t" r="r" b="b"/>
            <a:pathLst>
              <a:path w="15078075" h="11308715" extrusionOk="0">
                <a:moveTo>
                  <a:pt x="15078074" y="0"/>
                </a:moveTo>
                <a:lnTo>
                  <a:pt x="0" y="0"/>
                </a:lnTo>
                <a:lnTo>
                  <a:pt x="0" y="11308556"/>
                </a:lnTo>
                <a:lnTo>
                  <a:pt x="15078074" y="11308556"/>
                </a:lnTo>
                <a:lnTo>
                  <a:pt x="15078074"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08" name="Google Shape;108;p22"/>
          <p:cNvSpPr/>
          <p:nvPr/>
        </p:nvSpPr>
        <p:spPr>
          <a:xfrm>
            <a:off x="0" y="0"/>
            <a:ext cx="2286841" cy="5145465"/>
          </a:xfrm>
          <a:custGeom>
            <a:avLst/>
            <a:gdLst/>
            <a:ahLst/>
            <a:cxnLst/>
            <a:rect l="l" t="t" r="r" b="b"/>
            <a:pathLst>
              <a:path w="5026025" h="11308715" extrusionOk="0">
                <a:moveTo>
                  <a:pt x="5026024" y="0"/>
                </a:moveTo>
                <a:lnTo>
                  <a:pt x="0" y="0"/>
                </a:lnTo>
                <a:lnTo>
                  <a:pt x="0" y="11308556"/>
                </a:lnTo>
                <a:lnTo>
                  <a:pt x="5026024" y="11308556"/>
                </a:lnTo>
                <a:lnTo>
                  <a:pt x="5026024" y="0"/>
                </a:lnTo>
                <a:close/>
              </a:path>
            </a:pathLst>
          </a:custGeom>
          <a:solidFill>
            <a:srgbClr val="C5E5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09" name="Google Shape;109;p22"/>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a:t>
            </a:fld>
            <a:endParaRPr sz="700">
              <a:latin typeface="Proxima Nova Semibold"/>
              <a:ea typeface="Proxima Nova Semibold"/>
              <a:cs typeface="Proxima Nova Semibold"/>
              <a:sym typeface="Proxima Nova Semibold"/>
            </a:endParaRPr>
          </a:p>
        </p:txBody>
      </p:sp>
      <p:grpSp>
        <p:nvGrpSpPr>
          <p:cNvPr id="110" name="Google Shape;110;p22"/>
          <p:cNvGrpSpPr/>
          <p:nvPr/>
        </p:nvGrpSpPr>
        <p:grpSpPr>
          <a:xfrm>
            <a:off x="167531" y="4852630"/>
            <a:ext cx="1505034" cy="174536"/>
            <a:chOff x="442904" y="4166938"/>
            <a:chExt cx="4030621" cy="467300"/>
          </a:xfrm>
        </p:grpSpPr>
        <p:pic>
          <p:nvPicPr>
            <p:cNvPr id="111" name="Google Shape;111;p22"/>
            <p:cNvPicPr preferRelativeResize="0"/>
            <p:nvPr/>
          </p:nvPicPr>
          <p:blipFill rotWithShape="1">
            <a:blip r:embed="rId2">
              <a:alphaModFix/>
            </a:blip>
            <a:srcRect/>
            <a:stretch/>
          </p:blipFill>
          <p:spPr>
            <a:xfrm>
              <a:off x="1848476" y="4166938"/>
              <a:ext cx="2625049" cy="467300"/>
            </a:xfrm>
            <a:prstGeom prst="rect">
              <a:avLst/>
            </a:prstGeom>
            <a:noFill/>
            <a:ln>
              <a:noFill/>
            </a:ln>
          </p:spPr>
        </p:pic>
        <p:grpSp>
          <p:nvGrpSpPr>
            <p:cNvPr id="112" name="Google Shape;112;p22"/>
            <p:cNvGrpSpPr/>
            <p:nvPr/>
          </p:nvGrpSpPr>
          <p:grpSpPr>
            <a:xfrm>
              <a:off x="442904" y="4326529"/>
              <a:ext cx="1033452" cy="205673"/>
              <a:chOff x="7504804" y="565304"/>
              <a:chExt cx="1033452" cy="205673"/>
            </a:xfrm>
          </p:grpSpPr>
          <p:sp>
            <p:nvSpPr>
              <p:cNvPr id="113" name="Google Shape;113;p22"/>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4" name="Google Shape;114;p22"/>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5" name="Google Shape;115;p22"/>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6" name="Google Shape;116;p22"/>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7" name="Google Shape;117;p22"/>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8" name="Google Shape;118;p22"/>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9" name="Google Shape;119;p22"/>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20" name="Google Shape;120;p22"/>
            <p:cNvCxnSpPr/>
            <p:nvPr/>
          </p:nvCxnSpPr>
          <p:spPr>
            <a:xfrm>
              <a:off x="1750292" y="4278301"/>
              <a:ext cx="0" cy="288000"/>
            </a:xfrm>
            <a:prstGeom prst="straightConnector1">
              <a:avLst/>
            </a:prstGeom>
            <a:noFill/>
            <a:ln w="9525" cap="flat" cmpd="sng">
              <a:solidFill>
                <a:srgbClr val="000000"/>
              </a:solidFill>
              <a:prstDash val="solid"/>
              <a:round/>
              <a:headEnd type="none" w="med" len="med"/>
              <a:tailEnd type="none" w="med" len="med"/>
            </a:ln>
          </p:spPr>
        </p:cxn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6">
  <p:cSld name="Blank">
    <p:spTree>
      <p:nvGrpSpPr>
        <p:cNvPr id="1" name="Shape 121"/>
        <p:cNvGrpSpPr/>
        <p:nvPr/>
      </p:nvGrpSpPr>
      <p:grpSpPr>
        <a:xfrm>
          <a:off x="0" y="0"/>
          <a:ext cx="0" cy="0"/>
          <a:chOff x="0" y="0"/>
          <a:chExt cx="0" cy="0"/>
        </a:xfrm>
      </p:grpSpPr>
      <p:sp>
        <p:nvSpPr>
          <p:cNvPr id="122" name="Google Shape;122;p23"/>
          <p:cNvSpPr txBox="1">
            <a:spLocks noGrp="1"/>
          </p:cNvSpPr>
          <p:nvPr>
            <p:ph type="ftr" idx="11"/>
          </p:nvPr>
        </p:nvSpPr>
        <p:spPr>
          <a:xfrm>
            <a:off x="256923" y="4928345"/>
            <a:ext cx="729600" cy="80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600"/>
              <a:buNone/>
              <a:defRPr sz="500" b="0" i="0">
                <a:solidFill>
                  <a:srgbClr val="231F20"/>
                </a:solidFill>
                <a:latin typeface="Avenir"/>
                <a:ea typeface="Avenir"/>
                <a:cs typeface="Avenir"/>
                <a:sym typeface="Avenir"/>
              </a:defRPr>
            </a:lvl1pPr>
            <a:lvl2pPr lvl="1" algn="l" rtl="0">
              <a:lnSpc>
                <a:spcPct val="100000"/>
              </a:lnSpc>
              <a:spcBef>
                <a:spcPts val="0"/>
              </a:spcBef>
              <a:spcAft>
                <a:spcPts val="0"/>
              </a:spcAft>
              <a:buSzPts val="600"/>
              <a:buNone/>
              <a:defRPr sz="600"/>
            </a:lvl2pPr>
            <a:lvl3pPr lvl="2" algn="l" rtl="0">
              <a:lnSpc>
                <a:spcPct val="100000"/>
              </a:lnSpc>
              <a:spcBef>
                <a:spcPts val="0"/>
              </a:spcBef>
              <a:spcAft>
                <a:spcPts val="0"/>
              </a:spcAft>
              <a:buSzPts val="600"/>
              <a:buNone/>
              <a:defRPr sz="600"/>
            </a:lvl3pPr>
            <a:lvl4pPr lvl="3" algn="l" rtl="0">
              <a:lnSpc>
                <a:spcPct val="100000"/>
              </a:lnSpc>
              <a:spcBef>
                <a:spcPts val="0"/>
              </a:spcBef>
              <a:spcAft>
                <a:spcPts val="0"/>
              </a:spcAft>
              <a:buSzPts val="600"/>
              <a:buNone/>
              <a:defRPr sz="600"/>
            </a:lvl4pPr>
            <a:lvl5pPr lvl="4" algn="l" rtl="0">
              <a:lnSpc>
                <a:spcPct val="100000"/>
              </a:lnSpc>
              <a:spcBef>
                <a:spcPts val="0"/>
              </a:spcBef>
              <a:spcAft>
                <a:spcPts val="0"/>
              </a:spcAft>
              <a:buSzPts val="600"/>
              <a:buNone/>
              <a:defRPr sz="600"/>
            </a:lvl5pPr>
            <a:lvl6pPr lvl="5" algn="l" rtl="0">
              <a:lnSpc>
                <a:spcPct val="100000"/>
              </a:lnSpc>
              <a:spcBef>
                <a:spcPts val="0"/>
              </a:spcBef>
              <a:spcAft>
                <a:spcPts val="0"/>
              </a:spcAft>
              <a:buSzPts val="600"/>
              <a:buNone/>
              <a:defRPr sz="600"/>
            </a:lvl6pPr>
            <a:lvl7pPr lvl="6" algn="l" rtl="0">
              <a:lnSpc>
                <a:spcPct val="100000"/>
              </a:lnSpc>
              <a:spcBef>
                <a:spcPts val="0"/>
              </a:spcBef>
              <a:spcAft>
                <a:spcPts val="0"/>
              </a:spcAft>
              <a:buSzPts val="600"/>
              <a:buNone/>
              <a:defRPr sz="600"/>
            </a:lvl7pPr>
            <a:lvl8pPr lvl="7" algn="l" rtl="0">
              <a:lnSpc>
                <a:spcPct val="100000"/>
              </a:lnSpc>
              <a:spcBef>
                <a:spcPts val="0"/>
              </a:spcBef>
              <a:spcAft>
                <a:spcPts val="0"/>
              </a:spcAft>
              <a:buSzPts val="600"/>
              <a:buNone/>
              <a:defRPr sz="600"/>
            </a:lvl8pPr>
            <a:lvl9pPr lvl="8" algn="l" rtl="0">
              <a:lnSpc>
                <a:spcPct val="100000"/>
              </a:lnSpc>
              <a:spcBef>
                <a:spcPts val="0"/>
              </a:spcBef>
              <a:spcAft>
                <a:spcPts val="0"/>
              </a:spcAft>
              <a:buSzPts val="600"/>
              <a:buNone/>
              <a:defRPr sz="600"/>
            </a:lvl9pPr>
          </a:lstStyle>
          <a:p>
            <a:endParaRPr/>
          </a:p>
        </p:txBody>
      </p:sp>
      <p:pic>
        <p:nvPicPr>
          <p:cNvPr id="123" name="Google Shape;123;p23" descr="A close up of a sign&#10;&#10;Description automatically generated"/>
          <p:cNvPicPr preferRelativeResize="0"/>
          <p:nvPr/>
        </p:nvPicPr>
        <p:blipFill rotWithShape="1">
          <a:blip r:embed="rId2">
            <a:alphaModFix/>
          </a:blip>
          <a:srcRect/>
          <a:stretch/>
        </p:blipFill>
        <p:spPr>
          <a:xfrm>
            <a:off x="4228050" y="4881196"/>
            <a:ext cx="687852" cy="229284"/>
          </a:xfrm>
          <a:prstGeom prst="rect">
            <a:avLst/>
          </a:prstGeom>
          <a:noFill/>
          <a:ln>
            <a:noFill/>
          </a:ln>
        </p:spPr>
      </p:pic>
      <p:sp>
        <p:nvSpPr>
          <p:cNvPr id="124" name="Google Shape;124;p23"/>
          <p:cNvSpPr txBox="1"/>
          <p:nvPr/>
        </p:nvSpPr>
        <p:spPr>
          <a:xfrm>
            <a:off x="5854355" y="4905995"/>
            <a:ext cx="16347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 sz="500" b="0" i="0" u="none" strike="noStrike" cap="none">
                <a:solidFill>
                  <a:srgbClr val="231F20"/>
                </a:solidFill>
                <a:latin typeface="Avenir"/>
                <a:ea typeface="Avenir"/>
                <a:cs typeface="Avenir"/>
                <a:sym typeface="Avenir"/>
              </a:rPr>
              <a:t>This content has been developed by LeanIn.Org and is distributed by internationalwomensday.com</a:t>
            </a:r>
            <a:endParaRPr sz="500" b="0" i="0" u="none" strike="noStrike" cap="none">
              <a:solidFill>
                <a:srgbClr val="231F20"/>
              </a:solidFill>
              <a:latin typeface="Avenir"/>
              <a:ea typeface="Avenir"/>
              <a:cs typeface="Avenir"/>
              <a:sym typeface="Avenir"/>
            </a:endParaRPr>
          </a:p>
        </p:txBody>
      </p:sp>
      <p:pic>
        <p:nvPicPr>
          <p:cNvPr id="125" name="Google Shape;125;p23"/>
          <p:cNvPicPr preferRelativeResize="0"/>
          <p:nvPr/>
        </p:nvPicPr>
        <p:blipFill rotWithShape="1">
          <a:blip r:embed="rId3">
            <a:alphaModFix/>
          </a:blip>
          <a:srcRect/>
          <a:stretch/>
        </p:blipFill>
        <p:spPr>
          <a:xfrm>
            <a:off x="7616371" y="4889467"/>
            <a:ext cx="1270619" cy="19796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7">
  <p:cSld name="OBJECT_6">
    <p:bg>
      <p:bgPr>
        <a:solidFill>
          <a:schemeClr val="lt1"/>
        </a:solidFill>
        <a:effectLst/>
      </p:bgPr>
    </p:bg>
    <p:spTree>
      <p:nvGrpSpPr>
        <p:cNvPr id="1" name="Shape 126"/>
        <p:cNvGrpSpPr/>
        <p:nvPr/>
      </p:nvGrpSpPr>
      <p:grpSpPr>
        <a:xfrm>
          <a:off x="0" y="0"/>
          <a:ext cx="0" cy="0"/>
          <a:chOff x="0" y="0"/>
          <a:chExt cx="0" cy="0"/>
        </a:xfrm>
      </p:grpSpPr>
      <p:sp>
        <p:nvSpPr>
          <p:cNvPr id="127" name="Google Shape;127;p24"/>
          <p:cNvSpPr/>
          <p:nvPr/>
        </p:nvSpPr>
        <p:spPr>
          <a:xfrm>
            <a:off x="2286000" y="0"/>
            <a:ext cx="6860524" cy="5145465"/>
          </a:xfrm>
          <a:custGeom>
            <a:avLst/>
            <a:gdLst/>
            <a:ahLst/>
            <a:cxnLst/>
            <a:rect l="l" t="t" r="r" b="b"/>
            <a:pathLst>
              <a:path w="15078075" h="11308715" extrusionOk="0">
                <a:moveTo>
                  <a:pt x="15078074" y="0"/>
                </a:moveTo>
                <a:lnTo>
                  <a:pt x="0" y="0"/>
                </a:lnTo>
                <a:lnTo>
                  <a:pt x="0" y="11308556"/>
                </a:lnTo>
                <a:lnTo>
                  <a:pt x="15078074" y="11308556"/>
                </a:lnTo>
                <a:lnTo>
                  <a:pt x="15078074"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28" name="Google Shape;128;p24"/>
          <p:cNvSpPr/>
          <p:nvPr/>
        </p:nvSpPr>
        <p:spPr>
          <a:xfrm>
            <a:off x="0" y="0"/>
            <a:ext cx="2286841" cy="5145465"/>
          </a:xfrm>
          <a:custGeom>
            <a:avLst/>
            <a:gdLst/>
            <a:ahLst/>
            <a:cxnLst/>
            <a:rect l="l" t="t" r="r" b="b"/>
            <a:pathLst>
              <a:path w="5026025" h="11308715" extrusionOk="0">
                <a:moveTo>
                  <a:pt x="5026024" y="0"/>
                </a:moveTo>
                <a:lnTo>
                  <a:pt x="0" y="0"/>
                </a:lnTo>
                <a:lnTo>
                  <a:pt x="0" y="11308556"/>
                </a:lnTo>
                <a:lnTo>
                  <a:pt x="5026024" y="11308556"/>
                </a:lnTo>
                <a:lnTo>
                  <a:pt x="5026024" y="0"/>
                </a:lnTo>
                <a:close/>
              </a:path>
            </a:pathLst>
          </a:custGeom>
          <a:solidFill>
            <a:srgbClr val="C5E5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29" name="Google Shape;129;p24"/>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a:t>
            </a:fld>
            <a:endParaRPr sz="700">
              <a:latin typeface="Proxima Nova Semibold"/>
              <a:ea typeface="Proxima Nova Semibold"/>
              <a:cs typeface="Proxima Nova Semibold"/>
              <a:sym typeface="Proxima Nova Semibold"/>
            </a:endParaRPr>
          </a:p>
        </p:txBody>
      </p:sp>
      <p:grpSp>
        <p:nvGrpSpPr>
          <p:cNvPr id="130" name="Google Shape;130;p24"/>
          <p:cNvGrpSpPr/>
          <p:nvPr/>
        </p:nvGrpSpPr>
        <p:grpSpPr>
          <a:xfrm>
            <a:off x="167531" y="4852630"/>
            <a:ext cx="1505034" cy="174536"/>
            <a:chOff x="442904" y="4166938"/>
            <a:chExt cx="4030621" cy="467300"/>
          </a:xfrm>
        </p:grpSpPr>
        <p:pic>
          <p:nvPicPr>
            <p:cNvPr id="131" name="Google Shape;131;p24"/>
            <p:cNvPicPr preferRelativeResize="0"/>
            <p:nvPr/>
          </p:nvPicPr>
          <p:blipFill rotWithShape="1">
            <a:blip r:embed="rId2">
              <a:alphaModFix/>
            </a:blip>
            <a:srcRect/>
            <a:stretch/>
          </p:blipFill>
          <p:spPr>
            <a:xfrm>
              <a:off x="1848476" y="4166938"/>
              <a:ext cx="2625049" cy="467300"/>
            </a:xfrm>
            <a:prstGeom prst="rect">
              <a:avLst/>
            </a:prstGeom>
            <a:noFill/>
            <a:ln>
              <a:noFill/>
            </a:ln>
          </p:spPr>
        </p:pic>
        <p:grpSp>
          <p:nvGrpSpPr>
            <p:cNvPr id="132" name="Google Shape;132;p24"/>
            <p:cNvGrpSpPr/>
            <p:nvPr/>
          </p:nvGrpSpPr>
          <p:grpSpPr>
            <a:xfrm>
              <a:off x="442904" y="4326529"/>
              <a:ext cx="1033452" cy="205673"/>
              <a:chOff x="7504804" y="565304"/>
              <a:chExt cx="1033452" cy="205673"/>
            </a:xfrm>
          </p:grpSpPr>
          <p:sp>
            <p:nvSpPr>
              <p:cNvPr id="133" name="Google Shape;133;p24"/>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34" name="Google Shape;134;p24"/>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35" name="Google Shape;135;p24"/>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36" name="Google Shape;136;p24"/>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37" name="Google Shape;137;p24"/>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38" name="Google Shape;138;p24"/>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39" name="Google Shape;139;p24"/>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40" name="Google Shape;140;p24"/>
            <p:cNvCxnSpPr/>
            <p:nvPr/>
          </p:nvCxnSpPr>
          <p:spPr>
            <a:xfrm>
              <a:off x="1750292" y="4278301"/>
              <a:ext cx="0" cy="288000"/>
            </a:xfrm>
            <a:prstGeom prst="straightConnector1">
              <a:avLst/>
            </a:prstGeom>
            <a:noFill/>
            <a:ln w="9525" cap="flat" cmpd="sng">
              <a:solidFill>
                <a:srgbClr val="000000"/>
              </a:solidFill>
              <a:prstDash val="solid"/>
              <a:round/>
              <a:headEnd type="none" w="med" len="med"/>
              <a:tailEnd type="none" w="med" len="med"/>
            </a:ln>
          </p:spPr>
        </p:cxn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8">
  <p:cSld name="OBJECT_7">
    <p:bg>
      <p:bgPr>
        <a:solidFill>
          <a:schemeClr val="lt1"/>
        </a:solidFill>
        <a:effectLst/>
      </p:bgPr>
    </p:bg>
    <p:spTree>
      <p:nvGrpSpPr>
        <p:cNvPr id="1" name="Shape 141"/>
        <p:cNvGrpSpPr/>
        <p:nvPr/>
      </p:nvGrpSpPr>
      <p:grpSpPr>
        <a:xfrm>
          <a:off x="0" y="0"/>
          <a:ext cx="0" cy="0"/>
          <a:chOff x="0" y="0"/>
          <a:chExt cx="0" cy="0"/>
        </a:xfrm>
      </p:grpSpPr>
      <p:sp>
        <p:nvSpPr>
          <p:cNvPr id="142" name="Google Shape;142;p25"/>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43" name="Google Shape;143;p25"/>
          <p:cNvSpPr/>
          <p:nvPr/>
        </p:nvSpPr>
        <p:spPr>
          <a:xfrm>
            <a:off x="3364706" y="400022"/>
            <a:ext cx="0" cy="4345143"/>
          </a:xfrm>
          <a:custGeom>
            <a:avLst/>
            <a:gdLst/>
            <a:ahLst/>
            <a:cxnLst/>
            <a:rect l="l" t="t" r="r" b="b"/>
            <a:pathLst>
              <a:path w="120000" h="9549765" extrusionOk="0">
                <a:moveTo>
                  <a:pt x="0" y="0"/>
                </a:moveTo>
                <a:lnTo>
                  <a:pt x="0" y="954944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44" name="Google Shape;144;p25"/>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5"/>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700" b="0" i="0">
                <a:solidFill>
                  <a:schemeClr val="dk1"/>
                </a:solidFill>
                <a:latin typeface="Avenir"/>
                <a:ea typeface="Avenir"/>
                <a:cs typeface="Avenir"/>
                <a:sym typeface="Aveni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strike="noStrike" cap="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strike="noStrike" cap="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strike="noStrike" cap="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strike="noStrike" cap="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strike="noStrike" cap="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strike="noStrike" cap="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strike="noStrike" cap="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strike="noStrike" cap="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strike="noStrike" cap="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155"/>
        <p:cNvGrpSpPr/>
        <p:nvPr/>
      </p:nvGrpSpPr>
      <p:grpSpPr>
        <a:xfrm>
          <a:off x="0" y="0"/>
          <a:ext cx="0" cy="0"/>
          <a:chOff x="0" y="0"/>
          <a:chExt cx="0" cy="0"/>
        </a:xfrm>
      </p:grpSpPr>
      <p:sp>
        <p:nvSpPr>
          <p:cNvPr id="156" name="Google Shape;156;p27"/>
          <p:cNvSpPr/>
          <p:nvPr/>
        </p:nvSpPr>
        <p:spPr>
          <a:xfrm>
            <a:off x="2286000" y="0"/>
            <a:ext cx="6860524" cy="5145465"/>
          </a:xfrm>
          <a:custGeom>
            <a:avLst/>
            <a:gdLst/>
            <a:ahLst/>
            <a:cxnLst/>
            <a:rect l="l" t="t" r="r" b="b"/>
            <a:pathLst>
              <a:path w="15078075" h="11308715" extrusionOk="0">
                <a:moveTo>
                  <a:pt x="15078074" y="0"/>
                </a:moveTo>
                <a:lnTo>
                  <a:pt x="0" y="0"/>
                </a:lnTo>
                <a:lnTo>
                  <a:pt x="0" y="11308556"/>
                </a:lnTo>
                <a:lnTo>
                  <a:pt x="15078074" y="11308556"/>
                </a:lnTo>
                <a:lnTo>
                  <a:pt x="15078074"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57" name="Google Shape;157;p27"/>
          <p:cNvSpPr/>
          <p:nvPr/>
        </p:nvSpPr>
        <p:spPr>
          <a:xfrm>
            <a:off x="0" y="0"/>
            <a:ext cx="2286841" cy="5145465"/>
          </a:xfrm>
          <a:custGeom>
            <a:avLst/>
            <a:gdLst/>
            <a:ahLst/>
            <a:cxnLst/>
            <a:rect l="l" t="t" r="r" b="b"/>
            <a:pathLst>
              <a:path w="5026025" h="11308715" extrusionOk="0">
                <a:moveTo>
                  <a:pt x="5026024" y="0"/>
                </a:moveTo>
                <a:lnTo>
                  <a:pt x="0" y="0"/>
                </a:lnTo>
                <a:lnTo>
                  <a:pt x="0" y="11308556"/>
                </a:lnTo>
                <a:lnTo>
                  <a:pt x="5026024" y="11308556"/>
                </a:lnTo>
                <a:lnTo>
                  <a:pt x="5026024" y="0"/>
                </a:lnTo>
                <a:close/>
              </a:path>
            </a:pathLst>
          </a:custGeom>
          <a:solidFill>
            <a:srgbClr val="C5E5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58" name="Google Shape;158;p27"/>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a:t>
            </a:fld>
            <a:endParaRPr sz="700">
              <a:latin typeface="Proxima Nova Semibold"/>
              <a:ea typeface="Proxima Nova Semibold"/>
              <a:cs typeface="Proxima Nova Semibold"/>
              <a:sym typeface="Proxima Nova Semibold"/>
            </a:endParaRPr>
          </a:p>
        </p:txBody>
      </p:sp>
      <p:grpSp>
        <p:nvGrpSpPr>
          <p:cNvPr id="159" name="Google Shape;159;p27"/>
          <p:cNvGrpSpPr/>
          <p:nvPr/>
        </p:nvGrpSpPr>
        <p:grpSpPr>
          <a:xfrm>
            <a:off x="167531" y="4852630"/>
            <a:ext cx="1505034" cy="174536"/>
            <a:chOff x="442904" y="4166938"/>
            <a:chExt cx="4030621" cy="467300"/>
          </a:xfrm>
        </p:grpSpPr>
        <p:pic>
          <p:nvPicPr>
            <p:cNvPr id="160" name="Google Shape;160;p27"/>
            <p:cNvPicPr preferRelativeResize="0"/>
            <p:nvPr/>
          </p:nvPicPr>
          <p:blipFill rotWithShape="1">
            <a:blip r:embed="rId2">
              <a:alphaModFix/>
            </a:blip>
            <a:srcRect/>
            <a:stretch/>
          </p:blipFill>
          <p:spPr>
            <a:xfrm>
              <a:off x="1848476" y="4166938"/>
              <a:ext cx="2625049" cy="467300"/>
            </a:xfrm>
            <a:prstGeom prst="rect">
              <a:avLst/>
            </a:prstGeom>
            <a:noFill/>
            <a:ln>
              <a:noFill/>
            </a:ln>
          </p:spPr>
        </p:pic>
        <p:grpSp>
          <p:nvGrpSpPr>
            <p:cNvPr id="161" name="Google Shape;161;p27"/>
            <p:cNvGrpSpPr/>
            <p:nvPr/>
          </p:nvGrpSpPr>
          <p:grpSpPr>
            <a:xfrm>
              <a:off x="442904" y="4326529"/>
              <a:ext cx="1033452" cy="205673"/>
              <a:chOff x="7504804" y="565304"/>
              <a:chExt cx="1033452" cy="205673"/>
            </a:xfrm>
          </p:grpSpPr>
          <p:sp>
            <p:nvSpPr>
              <p:cNvPr id="162" name="Google Shape;162;p27"/>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3" name="Google Shape;163;p27"/>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4" name="Google Shape;164;p27"/>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5" name="Google Shape;165;p27"/>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6" name="Google Shape;166;p27"/>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7" name="Google Shape;167;p27"/>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8" name="Google Shape;168;p27"/>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69" name="Google Shape;169;p27"/>
            <p:cNvCxnSpPr/>
            <p:nvPr/>
          </p:nvCxnSpPr>
          <p:spPr>
            <a:xfrm>
              <a:off x="1750292" y="4278301"/>
              <a:ext cx="0" cy="288000"/>
            </a:xfrm>
            <a:prstGeom prst="straightConnector1">
              <a:avLst/>
            </a:prstGeom>
            <a:noFill/>
            <a:ln w="9525" cap="flat" cmpd="sng">
              <a:solidFill>
                <a:srgbClr val="000000"/>
              </a:solidFill>
              <a:prstDash val="solid"/>
              <a:round/>
              <a:headEnd type="none" w="med" len="med"/>
              <a:tailEnd type="none" w="med" len="med"/>
            </a:ln>
          </p:spPr>
        </p:cxn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70"/>
        <p:cNvGrpSpPr/>
        <p:nvPr/>
      </p:nvGrpSpPr>
      <p:grpSpPr>
        <a:xfrm>
          <a:off x="0" y="0"/>
          <a:ext cx="0" cy="0"/>
          <a:chOff x="0" y="0"/>
          <a:chExt cx="0" cy="0"/>
        </a:xfrm>
      </p:grpSpPr>
      <p:sp>
        <p:nvSpPr>
          <p:cNvPr id="171" name="Google Shape;171;p28"/>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332D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72" name="Google Shape;172;p28"/>
          <p:cNvSpPr/>
          <p:nvPr/>
        </p:nvSpPr>
        <p:spPr>
          <a:xfrm>
            <a:off x="5137169" y="0"/>
            <a:ext cx="1763309" cy="1623470"/>
          </a:xfrm>
          <a:custGeom>
            <a:avLst/>
            <a:gdLst/>
            <a:ahLst/>
            <a:cxnLst/>
            <a:rect l="l" t="t" r="r" b="b"/>
            <a:pathLst>
              <a:path w="3875405" h="3568065" extrusionOk="0">
                <a:moveTo>
                  <a:pt x="3392769" y="0"/>
                </a:moveTo>
                <a:lnTo>
                  <a:pt x="0" y="0"/>
                </a:lnTo>
                <a:lnTo>
                  <a:pt x="565090" y="3567796"/>
                </a:lnTo>
                <a:lnTo>
                  <a:pt x="3874832" y="3043592"/>
                </a:lnTo>
                <a:lnTo>
                  <a:pt x="3392769" y="0"/>
                </a:lnTo>
                <a:close/>
              </a:path>
            </a:pathLst>
          </a:custGeom>
          <a:solidFill>
            <a:srgbClr val="5E55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73" name="Google Shape;173;p28"/>
          <p:cNvSpPr/>
          <p:nvPr/>
        </p:nvSpPr>
        <p:spPr>
          <a:xfrm>
            <a:off x="5166334" y="1741051"/>
            <a:ext cx="2351272" cy="1779200"/>
          </a:xfrm>
          <a:custGeom>
            <a:avLst/>
            <a:gdLst/>
            <a:ahLst/>
            <a:cxnLst/>
            <a:rect l="l" t="t" r="r" b="b"/>
            <a:pathLst>
              <a:path w="5167630" h="3910329" extrusionOk="0">
                <a:moveTo>
                  <a:pt x="4665376" y="0"/>
                </a:moveTo>
                <a:lnTo>
                  <a:pt x="0" y="738930"/>
                </a:lnTo>
                <a:lnTo>
                  <a:pt x="502215" y="3909828"/>
                </a:lnTo>
                <a:lnTo>
                  <a:pt x="5167591" y="3170898"/>
                </a:lnTo>
                <a:lnTo>
                  <a:pt x="4665376" y="0"/>
                </a:lnTo>
                <a:close/>
              </a:path>
            </a:pathLst>
          </a:custGeom>
          <a:solidFill>
            <a:srgbClr val="5E55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74" name="Google Shape;174;p28"/>
          <p:cNvSpPr/>
          <p:nvPr/>
        </p:nvSpPr>
        <p:spPr>
          <a:xfrm>
            <a:off x="7645106" y="1114980"/>
            <a:ext cx="1499521" cy="2360228"/>
          </a:xfrm>
          <a:custGeom>
            <a:avLst/>
            <a:gdLst/>
            <a:ahLst/>
            <a:cxnLst/>
            <a:rect l="l" t="t" r="r" b="b"/>
            <a:pathLst>
              <a:path w="3295650" h="5187315" extrusionOk="0">
                <a:moveTo>
                  <a:pt x="3295484" y="0"/>
                </a:moveTo>
                <a:lnTo>
                  <a:pt x="0" y="521952"/>
                </a:lnTo>
                <a:lnTo>
                  <a:pt x="738909" y="5187318"/>
                </a:lnTo>
                <a:lnTo>
                  <a:pt x="3295484" y="4782397"/>
                </a:lnTo>
                <a:lnTo>
                  <a:pt x="3295484" y="0"/>
                </a:lnTo>
                <a:close/>
              </a:path>
            </a:pathLst>
          </a:custGeom>
          <a:solidFill>
            <a:srgbClr val="5E55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75" name="Google Shape;175;p28"/>
          <p:cNvSpPr/>
          <p:nvPr/>
        </p:nvSpPr>
        <p:spPr>
          <a:xfrm>
            <a:off x="7098692" y="0"/>
            <a:ext cx="2046166" cy="996213"/>
          </a:xfrm>
          <a:custGeom>
            <a:avLst/>
            <a:gdLst/>
            <a:ahLst/>
            <a:cxnLst/>
            <a:rect l="l" t="t" r="r" b="b"/>
            <a:pathLst>
              <a:path w="4497069" h="2189480" extrusionOk="0">
                <a:moveTo>
                  <a:pt x="4496835" y="0"/>
                </a:moveTo>
                <a:lnTo>
                  <a:pt x="0" y="0"/>
                </a:lnTo>
                <a:lnTo>
                  <a:pt x="346704" y="2188941"/>
                </a:lnTo>
                <a:lnTo>
                  <a:pt x="4496835" y="1531627"/>
                </a:lnTo>
                <a:lnTo>
                  <a:pt x="4496835" y="0"/>
                </a:lnTo>
                <a:close/>
              </a:path>
            </a:pathLst>
          </a:custGeom>
          <a:solidFill>
            <a:srgbClr val="5E55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76" name="Google Shape;176;p28"/>
          <p:cNvSpPr/>
          <p:nvPr/>
        </p:nvSpPr>
        <p:spPr>
          <a:xfrm>
            <a:off x="218156" y="4885987"/>
            <a:ext cx="45361" cy="60674"/>
          </a:xfrm>
          <a:custGeom>
            <a:avLst/>
            <a:gdLst/>
            <a:ahLst/>
            <a:cxnLst/>
            <a:rect l="l" t="t" r="r" b="b"/>
            <a:pathLst>
              <a:path w="99695" h="133350" extrusionOk="0">
                <a:moveTo>
                  <a:pt x="99453" y="106680"/>
                </a:moveTo>
                <a:lnTo>
                  <a:pt x="30441" y="106680"/>
                </a:lnTo>
                <a:lnTo>
                  <a:pt x="30441" y="0"/>
                </a:lnTo>
                <a:lnTo>
                  <a:pt x="0" y="0"/>
                </a:lnTo>
                <a:lnTo>
                  <a:pt x="0" y="106680"/>
                </a:lnTo>
                <a:lnTo>
                  <a:pt x="0" y="133350"/>
                </a:lnTo>
                <a:lnTo>
                  <a:pt x="99453" y="133350"/>
                </a:lnTo>
                <a:lnTo>
                  <a:pt x="99453" y="10668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77" name="Google Shape;177;p28"/>
          <p:cNvSpPr txBox="1">
            <a:spLocks noGrp="1"/>
          </p:cNvSpPr>
          <p:nvPr>
            <p:ph type="title"/>
          </p:nvPr>
        </p:nvSpPr>
        <p:spPr>
          <a:xfrm>
            <a:off x="2826139" y="2370545"/>
            <a:ext cx="3491700" cy="49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1600" b="1" i="0">
                <a:solidFill>
                  <a:schemeClr val="lt1"/>
                </a:solidFill>
                <a:latin typeface="Avenir"/>
                <a:ea typeface="Avenir"/>
                <a:cs typeface="Avenir"/>
                <a:sym typeface="Avenir"/>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2826139" y="2370545"/>
            <a:ext cx="3491700" cy="49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1600" b="1" i="0">
                <a:solidFill>
                  <a:schemeClr val="lt1"/>
                </a:solidFill>
                <a:latin typeface="Avenir"/>
                <a:ea typeface="Avenir"/>
                <a:cs typeface="Avenir"/>
                <a:sym typeface="Avenir"/>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80" name="Google Shape;180;p29"/>
          <p:cNvSpPr txBox="1">
            <a:spLocks noGrp="1"/>
          </p:cNvSpPr>
          <p:nvPr>
            <p:ph type="body" idx="1"/>
          </p:nvPr>
        </p:nvSpPr>
        <p:spPr>
          <a:xfrm>
            <a:off x="792918" y="1332393"/>
            <a:ext cx="7558200" cy="13260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600"/>
              <a:buNone/>
              <a:defRPr sz="1500" b="0" i="0">
                <a:solidFill>
                  <a:schemeClr val="dk1"/>
                </a:solidFill>
                <a:latin typeface="Avenir"/>
                <a:ea typeface="Avenir"/>
                <a:cs typeface="Avenir"/>
                <a:sym typeface="Avenir"/>
              </a:defRPr>
            </a:lvl1pPr>
            <a:lvl2pPr marL="914400" lvl="1" indent="-228600" algn="l" rtl="0">
              <a:spcBef>
                <a:spcPts val="0"/>
              </a:spcBef>
              <a:spcAft>
                <a:spcPts val="0"/>
              </a:spcAft>
              <a:buSzPts val="600"/>
              <a:buNone/>
              <a:defRPr/>
            </a:lvl2pPr>
            <a:lvl3pPr marL="1371600" lvl="2" indent="-228600" algn="l" rtl="0">
              <a:spcBef>
                <a:spcPts val="0"/>
              </a:spcBef>
              <a:spcAft>
                <a:spcPts val="0"/>
              </a:spcAft>
              <a:buSzPts val="600"/>
              <a:buNone/>
              <a:defRPr/>
            </a:lvl3pPr>
            <a:lvl4pPr marL="1828800" lvl="3" indent="-228600" algn="l" rtl="0">
              <a:spcBef>
                <a:spcPts val="0"/>
              </a:spcBef>
              <a:spcAft>
                <a:spcPts val="0"/>
              </a:spcAft>
              <a:buSzPts val="600"/>
              <a:buNone/>
              <a:defRPr/>
            </a:lvl4pPr>
            <a:lvl5pPr marL="2286000" lvl="4" indent="-228600" algn="l" rtl="0">
              <a:spcBef>
                <a:spcPts val="0"/>
              </a:spcBef>
              <a:spcAft>
                <a:spcPts val="0"/>
              </a:spcAft>
              <a:buSzPts val="600"/>
              <a:buNone/>
              <a:defRPr/>
            </a:lvl5pPr>
            <a:lvl6pPr marL="2743200" lvl="5" indent="-228600" algn="l" rtl="0">
              <a:spcBef>
                <a:spcPts val="0"/>
              </a:spcBef>
              <a:spcAft>
                <a:spcPts val="0"/>
              </a:spcAft>
              <a:buSzPts val="600"/>
              <a:buNone/>
              <a:defRPr/>
            </a:lvl6pPr>
            <a:lvl7pPr marL="3200400" lvl="6" indent="-228600" algn="l" rtl="0">
              <a:spcBef>
                <a:spcPts val="0"/>
              </a:spcBef>
              <a:spcAft>
                <a:spcPts val="0"/>
              </a:spcAft>
              <a:buSzPts val="600"/>
              <a:buNone/>
              <a:defRPr/>
            </a:lvl7pPr>
            <a:lvl8pPr marL="3657600" lvl="7" indent="-228600" algn="l" rtl="0">
              <a:spcBef>
                <a:spcPts val="0"/>
              </a:spcBef>
              <a:spcAft>
                <a:spcPts val="0"/>
              </a:spcAft>
              <a:buSzPts val="600"/>
              <a:buNone/>
              <a:defRPr/>
            </a:lvl8pPr>
            <a:lvl9pPr marL="4114800" lvl="8" indent="-228600" algn="l" rtl="0">
              <a:spcBef>
                <a:spcPts val="0"/>
              </a:spcBef>
              <a:spcAft>
                <a:spcPts val="0"/>
              </a:spcAft>
              <a:buSzPts val="600"/>
              <a:buNone/>
              <a:defRPr/>
            </a:lvl9pPr>
          </a:lstStyle>
          <a:p>
            <a:endParaRPr/>
          </a:p>
        </p:txBody>
      </p:sp>
      <p:sp>
        <p:nvSpPr>
          <p:cNvPr id="181" name="Google Shape;181;p29"/>
          <p:cNvSpPr txBox="1">
            <a:spLocks noGrp="1"/>
          </p:cNvSpPr>
          <p:nvPr>
            <p:ph type="ftr" idx="11"/>
          </p:nvPr>
        </p:nvSpPr>
        <p:spPr>
          <a:xfrm>
            <a:off x="7695714" y="4852635"/>
            <a:ext cx="10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82" name="Google Shape;182;p29"/>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a:solidFill>
                  <a:srgbClr val="888888"/>
                </a:solidFill>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83" name="Google Shape;183;p29"/>
          <p:cNvSpPr txBox="1">
            <a:spLocks noGrp="1"/>
          </p:cNvSpPr>
          <p:nvPr>
            <p:ph type="sldNum" idx="12"/>
          </p:nvPr>
        </p:nvSpPr>
        <p:spPr>
          <a:xfrm>
            <a:off x="8791909" y="4852635"/>
            <a:ext cx="2049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4"/>
        <p:cNvGrpSpPr/>
        <p:nvPr/>
      </p:nvGrpSpPr>
      <p:grpSpPr>
        <a:xfrm>
          <a:off x="0" y="0"/>
          <a:ext cx="0" cy="0"/>
          <a:chOff x="0" y="0"/>
          <a:chExt cx="0" cy="0"/>
        </a:xfrm>
      </p:grpSpPr>
      <p:sp>
        <p:nvSpPr>
          <p:cNvPr id="185" name="Google Shape;185;p30"/>
          <p:cNvSpPr txBox="1">
            <a:spLocks noGrp="1"/>
          </p:cNvSpPr>
          <p:nvPr>
            <p:ph type="ctrTitle"/>
          </p:nvPr>
        </p:nvSpPr>
        <p:spPr>
          <a:xfrm>
            <a:off x="685800" y="1594485"/>
            <a:ext cx="7772400" cy="10800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86" name="Google Shape;186;p30"/>
          <p:cNvSpPr txBox="1">
            <a:spLocks noGrp="1"/>
          </p:cNvSpPr>
          <p:nvPr>
            <p:ph type="subTitle" idx="1"/>
          </p:nvPr>
        </p:nvSpPr>
        <p:spPr>
          <a:xfrm>
            <a:off x="1371600" y="2880360"/>
            <a:ext cx="6400800" cy="1285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87" name="Google Shape;187;p30"/>
          <p:cNvSpPr txBox="1">
            <a:spLocks noGrp="1"/>
          </p:cNvSpPr>
          <p:nvPr>
            <p:ph type="ftr" idx="11"/>
          </p:nvPr>
        </p:nvSpPr>
        <p:spPr>
          <a:xfrm>
            <a:off x="7695714" y="4852635"/>
            <a:ext cx="10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88" name="Google Shape;188;p3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a:solidFill>
                  <a:srgbClr val="888888"/>
                </a:solidFill>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89" name="Google Shape;189;p30"/>
          <p:cNvSpPr txBox="1">
            <a:spLocks noGrp="1"/>
          </p:cNvSpPr>
          <p:nvPr>
            <p:ph type="sldNum" idx="12"/>
          </p:nvPr>
        </p:nvSpPr>
        <p:spPr>
          <a:xfrm>
            <a:off x="8791909" y="4852635"/>
            <a:ext cx="2049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2826139" y="2370545"/>
            <a:ext cx="3491700" cy="49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1600" b="1" i="0">
                <a:solidFill>
                  <a:schemeClr val="lt1"/>
                </a:solidFill>
                <a:latin typeface="Avenir"/>
                <a:ea typeface="Avenir"/>
                <a:cs typeface="Avenir"/>
                <a:sym typeface="Avenir"/>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92" name="Google Shape;192;p31"/>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600"/>
              <a:buNone/>
              <a:defRPr/>
            </a:lvl1pPr>
            <a:lvl2pPr marL="914400" lvl="1" indent="-228600" algn="l" rtl="0">
              <a:spcBef>
                <a:spcPts val="0"/>
              </a:spcBef>
              <a:spcAft>
                <a:spcPts val="0"/>
              </a:spcAft>
              <a:buSzPts val="600"/>
              <a:buNone/>
              <a:defRPr/>
            </a:lvl2pPr>
            <a:lvl3pPr marL="1371600" lvl="2" indent="-228600" algn="l" rtl="0">
              <a:spcBef>
                <a:spcPts val="0"/>
              </a:spcBef>
              <a:spcAft>
                <a:spcPts val="0"/>
              </a:spcAft>
              <a:buSzPts val="600"/>
              <a:buNone/>
              <a:defRPr/>
            </a:lvl3pPr>
            <a:lvl4pPr marL="1828800" lvl="3" indent="-228600" algn="l" rtl="0">
              <a:spcBef>
                <a:spcPts val="0"/>
              </a:spcBef>
              <a:spcAft>
                <a:spcPts val="0"/>
              </a:spcAft>
              <a:buSzPts val="600"/>
              <a:buNone/>
              <a:defRPr/>
            </a:lvl4pPr>
            <a:lvl5pPr marL="2286000" lvl="4" indent="-228600" algn="l" rtl="0">
              <a:spcBef>
                <a:spcPts val="0"/>
              </a:spcBef>
              <a:spcAft>
                <a:spcPts val="0"/>
              </a:spcAft>
              <a:buSzPts val="600"/>
              <a:buNone/>
              <a:defRPr/>
            </a:lvl5pPr>
            <a:lvl6pPr marL="2743200" lvl="5" indent="-228600" algn="l" rtl="0">
              <a:spcBef>
                <a:spcPts val="0"/>
              </a:spcBef>
              <a:spcAft>
                <a:spcPts val="0"/>
              </a:spcAft>
              <a:buSzPts val="600"/>
              <a:buNone/>
              <a:defRPr/>
            </a:lvl6pPr>
            <a:lvl7pPr marL="3200400" lvl="6" indent="-228600" algn="l" rtl="0">
              <a:spcBef>
                <a:spcPts val="0"/>
              </a:spcBef>
              <a:spcAft>
                <a:spcPts val="0"/>
              </a:spcAft>
              <a:buSzPts val="600"/>
              <a:buNone/>
              <a:defRPr/>
            </a:lvl7pPr>
            <a:lvl8pPr marL="3657600" lvl="7" indent="-228600" algn="l" rtl="0">
              <a:spcBef>
                <a:spcPts val="0"/>
              </a:spcBef>
              <a:spcAft>
                <a:spcPts val="0"/>
              </a:spcAft>
              <a:buSzPts val="600"/>
              <a:buNone/>
              <a:defRPr/>
            </a:lvl8pPr>
            <a:lvl9pPr marL="4114800" lvl="8" indent="-228600" algn="l" rtl="0">
              <a:spcBef>
                <a:spcPts val="0"/>
              </a:spcBef>
              <a:spcAft>
                <a:spcPts val="0"/>
              </a:spcAft>
              <a:buSzPts val="600"/>
              <a:buNone/>
              <a:defRPr/>
            </a:lvl9pPr>
          </a:lstStyle>
          <a:p>
            <a:endParaRPr/>
          </a:p>
        </p:txBody>
      </p:sp>
      <p:sp>
        <p:nvSpPr>
          <p:cNvPr id="193" name="Google Shape;193;p31"/>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600"/>
              <a:buNone/>
              <a:defRPr/>
            </a:lvl1pPr>
            <a:lvl2pPr marL="914400" lvl="1" indent="-228600" algn="l" rtl="0">
              <a:spcBef>
                <a:spcPts val="0"/>
              </a:spcBef>
              <a:spcAft>
                <a:spcPts val="0"/>
              </a:spcAft>
              <a:buSzPts val="600"/>
              <a:buNone/>
              <a:defRPr/>
            </a:lvl2pPr>
            <a:lvl3pPr marL="1371600" lvl="2" indent="-228600" algn="l" rtl="0">
              <a:spcBef>
                <a:spcPts val="0"/>
              </a:spcBef>
              <a:spcAft>
                <a:spcPts val="0"/>
              </a:spcAft>
              <a:buSzPts val="600"/>
              <a:buNone/>
              <a:defRPr/>
            </a:lvl3pPr>
            <a:lvl4pPr marL="1828800" lvl="3" indent="-228600" algn="l" rtl="0">
              <a:spcBef>
                <a:spcPts val="0"/>
              </a:spcBef>
              <a:spcAft>
                <a:spcPts val="0"/>
              </a:spcAft>
              <a:buSzPts val="600"/>
              <a:buNone/>
              <a:defRPr/>
            </a:lvl4pPr>
            <a:lvl5pPr marL="2286000" lvl="4" indent="-228600" algn="l" rtl="0">
              <a:spcBef>
                <a:spcPts val="0"/>
              </a:spcBef>
              <a:spcAft>
                <a:spcPts val="0"/>
              </a:spcAft>
              <a:buSzPts val="600"/>
              <a:buNone/>
              <a:defRPr/>
            </a:lvl5pPr>
            <a:lvl6pPr marL="2743200" lvl="5" indent="-228600" algn="l" rtl="0">
              <a:spcBef>
                <a:spcPts val="0"/>
              </a:spcBef>
              <a:spcAft>
                <a:spcPts val="0"/>
              </a:spcAft>
              <a:buSzPts val="600"/>
              <a:buNone/>
              <a:defRPr/>
            </a:lvl6pPr>
            <a:lvl7pPr marL="3200400" lvl="6" indent="-228600" algn="l" rtl="0">
              <a:spcBef>
                <a:spcPts val="0"/>
              </a:spcBef>
              <a:spcAft>
                <a:spcPts val="0"/>
              </a:spcAft>
              <a:buSzPts val="600"/>
              <a:buNone/>
              <a:defRPr/>
            </a:lvl7pPr>
            <a:lvl8pPr marL="3657600" lvl="7" indent="-228600" algn="l" rtl="0">
              <a:spcBef>
                <a:spcPts val="0"/>
              </a:spcBef>
              <a:spcAft>
                <a:spcPts val="0"/>
              </a:spcAft>
              <a:buSzPts val="600"/>
              <a:buNone/>
              <a:defRPr/>
            </a:lvl8pPr>
            <a:lvl9pPr marL="4114800" lvl="8" indent="-228600" algn="l" rtl="0">
              <a:spcBef>
                <a:spcPts val="0"/>
              </a:spcBef>
              <a:spcAft>
                <a:spcPts val="0"/>
              </a:spcAft>
              <a:buSzPts val="600"/>
              <a:buNone/>
              <a:defRPr/>
            </a:lvl9pPr>
          </a:lstStyle>
          <a:p>
            <a:endParaRPr/>
          </a:p>
        </p:txBody>
      </p:sp>
      <p:sp>
        <p:nvSpPr>
          <p:cNvPr id="194" name="Google Shape;194;p31"/>
          <p:cNvSpPr txBox="1">
            <a:spLocks noGrp="1"/>
          </p:cNvSpPr>
          <p:nvPr>
            <p:ph type="ftr" idx="11"/>
          </p:nvPr>
        </p:nvSpPr>
        <p:spPr>
          <a:xfrm>
            <a:off x="7695714" y="4852635"/>
            <a:ext cx="10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95" name="Google Shape;195;p31"/>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a:solidFill>
                  <a:srgbClr val="888888"/>
                </a:solidFill>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96" name="Google Shape;196;p31"/>
          <p:cNvSpPr txBox="1">
            <a:spLocks noGrp="1"/>
          </p:cNvSpPr>
          <p:nvPr>
            <p:ph type="sldNum" idx="12"/>
          </p:nvPr>
        </p:nvSpPr>
        <p:spPr>
          <a:xfrm>
            <a:off x="8791909" y="4852635"/>
            <a:ext cx="2049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203"/>
        <p:cNvGrpSpPr/>
        <p:nvPr/>
      </p:nvGrpSpPr>
      <p:grpSpPr>
        <a:xfrm>
          <a:off x="0" y="0"/>
          <a:ext cx="0" cy="0"/>
          <a:chOff x="0" y="0"/>
          <a:chExt cx="0" cy="0"/>
        </a:xfrm>
      </p:grpSpPr>
      <p:sp>
        <p:nvSpPr>
          <p:cNvPr id="204" name="Google Shape;204;p33"/>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05" name="Google Shape;205;p33"/>
          <p:cNvSpPr/>
          <p:nvPr/>
        </p:nvSpPr>
        <p:spPr>
          <a:xfrm>
            <a:off x="3364706" y="400022"/>
            <a:ext cx="0" cy="4345143"/>
          </a:xfrm>
          <a:custGeom>
            <a:avLst/>
            <a:gdLst/>
            <a:ahLst/>
            <a:cxnLst/>
            <a:rect l="l" t="t" r="r" b="b"/>
            <a:pathLst>
              <a:path w="120000" h="9549765" extrusionOk="0">
                <a:moveTo>
                  <a:pt x="0" y="0"/>
                </a:moveTo>
                <a:lnTo>
                  <a:pt x="0" y="9549447"/>
                </a:lnTo>
              </a:path>
            </a:pathLst>
          </a:custGeom>
          <a:noFill/>
          <a:ln w="10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06" name="Google Shape;206;p33"/>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07" name="Google Shape;207;p33"/>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08" name="Google Shape;208;p33"/>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strike="noStrike" cap="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strike="noStrike" cap="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strike="noStrike" cap="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strike="noStrike" cap="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strike="noStrike" cap="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strike="noStrike" cap="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strike="noStrike" cap="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strike="noStrike" cap="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strike="noStrike" cap="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4179306" y="1660982"/>
            <a:ext cx="785400" cy="25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1600" b="1" i="0">
                <a:solidFill>
                  <a:schemeClr val="lt1"/>
                </a:solidFill>
                <a:latin typeface="Avenir"/>
                <a:ea typeface="Avenir"/>
                <a:cs typeface="Avenir"/>
                <a:sym typeface="Avenir"/>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211" name="Google Shape;211;p34"/>
          <p:cNvSpPr txBox="1">
            <a:spLocks noGrp="1"/>
          </p:cNvSpPr>
          <p:nvPr>
            <p:ph type="body" idx="1"/>
          </p:nvPr>
        </p:nvSpPr>
        <p:spPr>
          <a:xfrm>
            <a:off x="1255973" y="2175289"/>
            <a:ext cx="6632100" cy="1202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600"/>
              <a:buNone/>
              <a:defRPr sz="4100" b="0" i="0">
                <a:solidFill>
                  <a:schemeClr val="dk1"/>
                </a:solidFill>
                <a:latin typeface="Arial"/>
                <a:ea typeface="Arial"/>
                <a:cs typeface="Arial"/>
                <a:sym typeface="Arial"/>
              </a:defRPr>
            </a:lvl1pPr>
            <a:lvl2pPr marL="914400" lvl="1" indent="-228600" algn="l" rtl="0">
              <a:spcBef>
                <a:spcPts val="0"/>
              </a:spcBef>
              <a:spcAft>
                <a:spcPts val="0"/>
              </a:spcAft>
              <a:buSzPts val="600"/>
              <a:buNone/>
              <a:defRPr/>
            </a:lvl2pPr>
            <a:lvl3pPr marL="1371600" lvl="2" indent="-228600" algn="l" rtl="0">
              <a:spcBef>
                <a:spcPts val="0"/>
              </a:spcBef>
              <a:spcAft>
                <a:spcPts val="0"/>
              </a:spcAft>
              <a:buSzPts val="600"/>
              <a:buNone/>
              <a:defRPr/>
            </a:lvl3pPr>
            <a:lvl4pPr marL="1828800" lvl="3" indent="-228600" algn="l" rtl="0">
              <a:spcBef>
                <a:spcPts val="0"/>
              </a:spcBef>
              <a:spcAft>
                <a:spcPts val="0"/>
              </a:spcAft>
              <a:buSzPts val="600"/>
              <a:buNone/>
              <a:defRPr/>
            </a:lvl4pPr>
            <a:lvl5pPr marL="2286000" lvl="4" indent="-228600" algn="l" rtl="0">
              <a:spcBef>
                <a:spcPts val="0"/>
              </a:spcBef>
              <a:spcAft>
                <a:spcPts val="0"/>
              </a:spcAft>
              <a:buSzPts val="600"/>
              <a:buNone/>
              <a:defRPr/>
            </a:lvl5pPr>
            <a:lvl6pPr marL="2743200" lvl="5" indent="-228600" algn="l" rtl="0">
              <a:spcBef>
                <a:spcPts val="0"/>
              </a:spcBef>
              <a:spcAft>
                <a:spcPts val="0"/>
              </a:spcAft>
              <a:buSzPts val="600"/>
              <a:buNone/>
              <a:defRPr/>
            </a:lvl6pPr>
            <a:lvl7pPr marL="3200400" lvl="6" indent="-228600" algn="l" rtl="0">
              <a:spcBef>
                <a:spcPts val="0"/>
              </a:spcBef>
              <a:spcAft>
                <a:spcPts val="0"/>
              </a:spcAft>
              <a:buSzPts val="600"/>
              <a:buNone/>
              <a:defRPr/>
            </a:lvl7pPr>
            <a:lvl8pPr marL="3657600" lvl="7" indent="-228600" algn="l" rtl="0">
              <a:spcBef>
                <a:spcPts val="0"/>
              </a:spcBef>
              <a:spcAft>
                <a:spcPts val="0"/>
              </a:spcAft>
              <a:buSzPts val="600"/>
              <a:buNone/>
              <a:defRPr/>
            </a:lvl8pPr>
            <a:lvl9pPr marL="4114800" lvl="8" indent="-228600" algn="l" rtl="0">
              <a:spcBef>
                <a:spcPts val="0"/>
              </a:spcBef>
              <a:spcAft>
                <a:spcPts val="0"/>
              </a:spcAft>
              <a:buSzPts val="600"/>
              <a:buNone/>
              <a:defRPr/>
            </a:lvl9pPr>
          </a:lstStyle>
          <a:p>
            <a:endParaRPr/>
          </a:p>
        </p:txBody>
      </p:sp>
      <p:sp>
        <p:nvSpPr>
          <p:cNvPr id="212" name="Google Shape;212;p34"/>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13" name="Google Shape;213;p34"/>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14" name="Google Shape;214;p34"/>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15"/>
        <p:cNvGrpSpPr/>
        <p:nvPr/>
      </p:nvGrpSpPr>
      <p:grpSpPr>
        <a:xfrm>
          <a:off x="0" y="0"/>
          <a:ext cx="0" cy="0"/>
          <a:chOff x="0" y="0"/>
          <a:chExt cx="0" cy="0"/>
        </a:xfrm>
      </p:grpSpPr>
      <p:sp>
        <p:nvSpPr>
          <p:cNvPr id="216" name="Google Shape;216;p35"/>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FDF3E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17" name="Google Shape;217;p35"/>
          <p:cNvSpPr txBox="1">
            <a:spLocks noGrp="1"/>
          </p:cNvSpPr>
          <p:nvPr>
            <p:ph type="ctrTitle"/>
          </p:nvPr>
        </p:nvSpPr>
        <p:spPr>
          <a:xfrm>
            <a:off x="3501223" y="1375252"/>
            <a:ext cx="2141700" cy="25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1600" b="1" i="0">
                <a:solidFill>
                  <a:schemeClr val="lt1"/>
                </a:solidFill>
                <a:latin typeface="Avenir"/>
                <a:ea typeface="Avenir"/>
                <a:cs typeface="Avenir"/>
                <a:sym typeface="Avenir"/>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218" name="Google Shape;218;p35"/>
          <p:cNvSpPr txBox="1">
            <a:spLocks noGrp="1"/>
          </p:cNvSpPr>
          <p:nvPr>
            <p:ph type="subTitle" idx="1"/>
          </p:nvPr>
        </p:nvSpPr>
        <p:spPr>
          <a:xfrm>
            <a:off x="1871577" y="3056296"/>
            <a:ext cx="5400900" cy="801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2600" b="0" i="0">
                <a:solidFill>
                  <a:schemeClr val="lt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19" name="Google Shape;219;p35"/>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20" name="Google Shape;220;p35"/>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21" name="Google Shape;221;p35"/>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22"/>
        <p:cNvGrpSpPr/>
        <p:nvPr/>
      </p:nvGrpSpPr>
      <p:grpSpPr>
        <a:xfrm>
          <a:off x="0" y="0"/>
          <a:ext cx="0" cy="0"/>
          <a:chOff x="0" y="0"/>
          <a:chExt cx="0" cy="0"/>
        </a:xfrm>
      </p:grpSpPr>
      <p:sp>
        <p:nvSpPr>
          <p:cNvPr id="223" name="Google Shape;223;p36"/>
          <p:cNvSpPr/>
          <p:nvPr/>
        </p:nvSpPr>
        <p:spPr>
          <a:xfrm>
            <a:off x="0" y="0"/>
            <a:ext cx="9147366" cy="5145465"/>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332C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24" name="Google Shape;224;p36"/>
          <p:cNvSpPr txBox="1">
            <a:spLocks noGrp="1"/>
          </p:cNvSpPr>
          <p:nvPr>
            <p:ph type="title"/>
          </p:nvPr>
        </p:nvSpPr>
        <p:spPr>
          <a:xfrm>
            <a:off x="4179306" y="1660982"/>
            <a:ext cx="785400" cy="25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1600" b="1" i="0">
                <a:solidFill>
                  <a:schemeClr val="lt1"/>
                </a:solidFill>
                <a:latin typeface="Avenir"/>
                <a:ea typeface="Avenir"/>
                <a:cs typeface="Avenir"/>
                <a:sym typeface="Avenir"/>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225" name="Google Shape;225;p36"/>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26" name="Google Shape;226;p36"/>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27" name="Google Shape;227;p36"/>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28"/>
        <p:cNvGrpSpPr/>
        <p:nvPr/>
      </p:nvGrpSpPr>
      <p:grpSpPr>
        <a:xfrm>
          <a:off x="0" y="0"/>
          <a:ext cx="0" cy="0"/>
          <a:chOff x="0" y="0"/>
          <a:chExt cx="0" cy="0"/>
        </a:xfrm>
      </p:grpSpPr>
      <p:sp>
        <p:nvSpPr>
          <p:cNvPr id="229" name="Google Shape;229;p37"/>
          <p:cNvSpPr/>
          <p:nvPr/>
        </p:nvSpPr>
        <p:spPr>
          <a:xfrm>
            <a:off x="0" y="0"/>
            <a:ext cx="3573424" cy="5145465"/>
          </a:xfrm>
          <a:custGeom>
            <a:avLst/>
            <a:gdLst/>
            <a:ahLst/>
            <a:cxnLst/>
            <a:rect l="l" t="t" r="r" b="b"/>
            <a:pathLst>
              <a:path w="7853680" h="11308715" extrusionOk="0">
                <a:moveTo>
                  <a:pt x="7853164" y="0"/>
                </a:moveTo>
                <a:lnTo>
                  <a:pt x="0" y="0"/>
                </a:lnTo>
                <a:lnTo>
                  <a:pt x="0" y="11308556"/>
                </a:lnTo>
                <a:lnTo>
                  <a:pt x="7853164" y="11308556"/>
                </a:lnTo>
                <a:lnTo>
                  <a:pt x="7853164" y="0"/>
                </a:lnTo>
                <a:close/>
              </a:path>
            </a:pathLst>
          </a:custGeom>
          <a:solidFill>
            <a:srgbClr val="F5BB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30" name="Google Shape;230;p37"/>
          <p:cNvSpPr/>
          <p:nvPr/>
        </p:nvSpPr>
        <p:spPr>
          <a:xfrm>
            <a:off x="3571875" y="0"/>
            <a:ext cx="5574230" cy="5145465"/>
          </a:xfrm>
          <a:custGeom>
            <a:avLst/>
            <a:gdLst/>
            <a:ahLst/>
            <a:cxnLst/>
            <a:rect l="l" t="t" r="r" b="b"/>
            <a:pathLst>
              <a:path w="12251055" h="11308715" extrusionOk="0">
                <a:moveTo>
                  <a:pt x="12250935" y="0"/>
                </a:moveTo>
                <a:lnTo>
                  <a:pt x="0" y="0"/>
                </a:lnTo>
                <a:lnTo>
                  <a:pt x="0" y="11308556"/>
                </a:lnTo>
                <a:lnTo>
                  <a:pt x="12250935" y="11308556"/>
                </a:lnTo>
                <a:lnTo>
                  <a:pt x="12250935" y="0"/>
                </a:lnTo>
                <a:close/>
              </a:path>
            </a:pathLst>
          </a:custGeom>
          <a:solidFill>
            <a:srgbClr val="FDF3E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31" name="Google Shape;231;p37"/>
          <p:cNvSpPr txBox="1">
            <a:spLocks noGrp="1"/>
          </p:cNvSpPr>
          <p:nvPr>
            <p:ph type="title"/>
          </p:nvPr>
        </p:nvSpPr>
        <p:spPr>
          <a:xfrm>
            <a:off x="4179306" y="1660982"/>
            <a:ext cx="785400" cy="251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1600" b="1" i="0">
                <a:solidFill>
                  <a:schemeClr val="lt1"/>
                </a:solidFill>
                <a:latin typeface="Avenir"/>
                <a:ea typeface="Avenir"/>
                <a:cs typeface="Avenir"/>
                <a:sym typeface="Avenir"/>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232" name="Google Shape;232;p37"/>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600"/>
              <a:buNone/>
              <a:defRPr/>
            </a:lvl1pPr>
            <a:lvl2pPr marL="914400" lvl="1" indent="-228600" algn="l" rtl="0">
              <a:spcBef>
                <a:spcPts val="0"/>
              </a:spcBef>
              <a:spcAft>
                <a:spcPts val="0"/>
              </a:spcAft>
              <a:buSzPts val="600"/>
              <a:buNone/>
              <a:defRPr/>
            </a:lvl2pPr>
            <a:lvl3pPr marL="1371600" lvl="2" indent="-228600" algn="l" rtl="0">
              <a:spcBef>
                <a:spcPts val="0"/>
              </a:spcBef>
              <a:spcAft>
                <a:spcPts val="0"/>
              </a:spcAft>
              <a:buSzPts val="600"/>
              <a:buNone/>
              <a:defRPr/>
            </a:lvl3pPr>
            <a:lvl4pPr marL="1828800" lvl="3" indent="-228600" algn="l" rtl="0">
              <a:spcBef>
                <a:spcPts val="0"/>
              </a:spcBef>
              <a:spcAft>
                <a:spcPts val="0"/>
              </a:spcAft>
              <a:buSzPts val="600"/>
              <a:buNone/>
              <a:defRPr/>
            </a:lvl4pPr>
            <a:lvl5pPr marL="2286000" lvl="4" indent="-228600" algn="l" rtl="0">
              <a:spcBef>
                <a:spcPts val="0"/>
              </a:spcBef>
              <a:spcAft>
                <a:spcPts val="0"/>
              </a:spcAft>
              <a:buSzPts val="600"/>
              <a:buNone/>
              <a:defRPr/>
            </a:lvl5pPr>
            <a:lvl6pPr marL="2743200" lvl="5" indent="-228600" algn="l" rtl="0">
              <a:spcBef>
                <a:spcPts val="0"/>
              </a:spcBef>
              <a:spcAft>
                <a:spcPts val="0"/>
              </a:spcAft>
              <a:buSzPts val="600"/>
              <a:buNone/>
              <a:defRPr/>
            </a:lvl6pPr>
            <a:lvl7pPr marL="3200400" lvl="6" indent="-228600" algn="l" rtl="0">
              <a:spcBef>
                <a:spcPts val="0"/>
              </a:spcBef>
              <a:spcAft>
                <a:spcPts val="0"/>
              </a:spcAft>
              <a:buSzPts val="600"/>
              <a:buNone/>
              <a:defRPr/>
            </a:lvl7pPr>
            <a:lvl8pPr marL="3657600" lvl="7" indent="-228600" algn="l" rtl="0">
              <a:spcBef>
                <a:spcPts val="0"/>
              </a:spcBef>
              <a:spcAft>
                <a:spcPts val="0"/>
              </a:spcAft>
              <a:buSzPts val="600"/>
              <a:buNone/>
              <a:defRPr/>
            </a:lvl8pPr>
            <a:lvl9pPr marL="4114800" lvl="8" indent="-228600" algn="l" rtl="0">
              <a:spcBef>
                <a:spcPts val="0"/>
              </a:spcBef>
              <a:spcAft>
                <a:spcPts val="0"/>
              </a:spcAft>
              <a:buSzPts val="600"/>
              <a:buNone/>
              <a:defRPr/>
            </a:lvl9pPr>
          </a:lstStyle>
          <a:p>
            <a:endParaRPr/>
          </a:p>
        </p:txBody>
      </p:sp>
      <p:sp>
        <p:nvSpPr>
          <p:cNvPr id="233" name="Google Shape;233;p37"/>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600"/>
              <a:buNone/>
              <a:defRPr/>
            </a:lvl1pPr>
            <a:lvl2pPr marL="914400" lvl="1" indent="-228600" algn="l" rtl="0">
              <a:spcBef>
                <a:spcPts val="0"/>
              </a:spcBef>
              <a:spcAft>
                <a:spcPts val="0"/>
              </a:spcAft>
              <a:buSzPts val="600"/>
              <a:buNone/>
              <a:defRPr/>
            </a:lvl2pPr>
            <a:lvl3pPr marL="1371600" lvl="2" indent="-228600" algn="l" rtl="0">
              <a:spcBef>
                <a:spcPts val="0"/>
              </a:spcBef>
              <a:spcAft>
                <a:spcPts val="0"/>
              </a:spcAft>
              <a:buSzPts val="600"/>
              <a:buNone/>
              <a:defRPr/>
            </a:lvl3pPr>
            <a:lvl4pPr marL="1828800" lvl="3" indent="-228600" algn="l" rtl="0">
              <a:spcBef>
                <a:spcPts val="0"/>
              </a:spcBef>
              <a:spcAft>
                <a:spcPts val="0"/>
              </a:spcAft>
              <a:buSzPts val="600"/>
              <a:buNone/>
              <a:defRPr/>
            </a:lvl4pPr>
            <a:lvl5pPr marL="2286000" lvl="4" indent="-228600" algn="l" rtl="0">
              <a:spcBef>
                <a:spcPts val="0"/>
              </a:spcBef>
              <a:spcAft>
                <a:spcPts val="0"/>
              </a:spcAft>
              <a:buSzPts val="600"/>
              <a:buNone/>
              <a:defRPr/>
            </a:lvl5pPr>
            <a:lvl6pPr marL="2743200" lvl="5" indent="-228600" algn="l" rtl="0">
              <a:spcBef>
                <a:spcPts val="0"/>
              </a:spcBef>
              <a:spcAft>
                <a:spcPts val="0"/>
              </a:spcAft>
              <a:buSzPts val="600"/>
              <a:buNone/>
              <a:defRPr/>
            </a:lvl6pPr>
            <a:lvl7pPr marL="3200400" lvl="6" indent="-228600" algn="l" rtl="0">
              <a:spcBef>
                <a:spcPts val="0"/>
              </a:spcBef>
              <a:spcAft>
                <a:spcPts val="0"/>
              </a:spcAft>
              <a:buSzPts val="600"/>
              <a:buNone/>
              <a:defRPr/>
            </a:lvl7pPr>
            <a:lvl8pPr marL="3657600" lvl="7" indent="-228600" algn="l" rtl="0">
              <a:spcBef>
                <a:spcPts val="0"/>
              </a:spcBef>
              <a:spcAft>
                <a:spcPts val="0"/>
              </a:spcAft>
              <a:buSzPts val="600"/>
              <a:buNone/>
              <a:defRPr/>
            </a:lvl8pPr>
            <a:lvl9pPr marL="4114800" lvl="8" indent="-228600" algn="l" rtl="0">
              <a:spcBef>
                <a:spcPts val="0"/>
              </a:spcBef>
              <a:spcAft>
                <a:spcPts val="0"/>
              </a:spcAft>
              <a:buSzPts val="600"/>
              <a:buNone/>
              <a:defRPr/>
            </a:lvl9pPr>
          </a:lstStyle>
          <a:p>
            <a:endParaRPr/>
          </a:p>
        </p:txBody>
      </p:sp>
      <p:sp>
        <p:nvSpPr>
          <p:cNvPr id="234" name="Google Shape;234;p37"/>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35" name="Google Shape;235;p37"/>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700" b="0" i="0">
                <a:solidFill>
                  <a:schemeClr val="dk1"/>
                </a:solidFill>
                <a:latin typeface="Avenir"/>
                <a:ea typeface="Avenir"/>
                <a:cs typeface="Avenir"/>
                <a:sym typeface="Avenir"/>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36" name="Google Shape;236;p37"/>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a:solidFill>
                  <a:schemeClr val="dk1"/>
                </a:solidFill>
                <a:latin typeface="Avenir"/>
                <a:ea typeface="Avenir"/>
                <a:cs typeface="Avenir"/>
                <a:sym typeface="Avenir"/>
              </a:defRPr>
            </a:lvl1pPr>
            <a:lvl2pPr marL="12700" marR="0" lvl="1" indent="0" algn="l" rtl="0">
              <a:lnSpc>
                <a:spcPct val="100000"/>
              </a:lnSpc>
              <a:spcBef>
                <a:spcPts val="0"/>
              </a:spcBef>
              <a:buNone/>
              <a:defRPr sz="700" b="0" i="0">
                <a:solidFill>
                  <a:schemeClr val="dk1"/>
                </a:solidFill>
                <a:latin typeface="Avenir"/>
                <a:ea typeface="Avenir"/>
                <a:cs typeface="Avenir"/>
                <a:sym typeface="Avenir"/>
              </a:defRPr>
            </a:lvl2pPr>
            <a:lvl3pPr marL="12700" marR="0" lvl="2" indent="0" algn="l" rtl="0">
              <a:lnSpc>
                <a:spcPct val="100000"/>
              </a:lnSpc>
              <a:spcBef>
                <a:spcPts val="0"/>
              </a:spcBef>
              <a:buNone/>
              <a:defRPr sz="700" b="0" i="0">
                <a:solidFill>
                  <a:schemeClr val="dk1"/>
                </a:solidFill>
                <a:latin typeface="Avenir"/>
                <a:ea typeface="Avenir"/>
                <a:cs typeface="Avenir"/>
                <a:sym typeface="Avenir"/>
              </a:defRPr>
            </a:lvl3pPr>
            <a:lvl4pPr marL="12700" marR="0" lvl="3" indent="0" algn="l" rtl="0">
              <a:lnSpc>
                <a:spcPct val="100000"/>
              </a:lnSpc>
              <a:spcBef>
                <a:spcPts val="0"/>
              </a:spcBef>
              <a:buNone/>
              <a:defRPr sz="700" b="0" i="0">
                <a:solidFill>
                  <a:schemeClr val="dk1"/>
                </a:solidFill>
                <a:latin typeface="Avenir"/>
                <a:ea typeface="Avenir"/>
                <a:cs typeface="Avenir"/>
                <a:sym typeface="Avenir"/>
              </a:defRPr>
            </a:lvl4pPr>
            <a:lvl5pPr marL="12700" marR="0" lvl="4" indent="0" algn="l" rtl="0">
              <a:lnSpc>
                <a:spcPct val="100000"/>
              </a:lnSpc>
              <a:spcBef>
                <a:spcPts val="0"/>
              </a:spcBef>
              <a:buNone/>
              <a:defRPr sz="700" b="0" i="0">
                <a:solidFill>
                  <a:schemeClr val="dk1"/>
                </a:solidFill>
                <a:latin typeface="Avenir"/>
                <a:ea typeface="Avenir"/>
                <a:cs typeface="Avenir"/>
                <a:sym typeface="Avenir"/>
              </a:defRPr>
            </a:lvl5pPr>
            <a:lvl6pPr marL="12700" marR="0" lvl="5" indent="0" algn="l" rtl="0">
              <a:lnSpc>
                <a:spcPct val="100000"/>
              </a:lnSpc>
              <a:spcBef>
                <a:spcPts val="0"/>
              </a:spcBef>
              <a:buNone/>
              <a:defRPr sz="700" b="0" i="0">
                <a:solidFill>
                  <a:schemeClr val="dk1"/>
                </a:solidFill>
                <a:latin typeface="Avenir"/>
                <a:ea typeface="Avenir"/>
                <a:cs typeface="Avenir"/>
                <a:sym typeface="Avenir"/>
              </a:defRPr>
            </a:lvl6pPr>
            <a:lvl7pPr marL="12700" marR="0" lvl="6" indent="0" algn="l" rtl="0">
              <a:lnSpc>
                <a:spcPct val="100000"/>
              </a:lnSpc>
              <a:spcBef>
                <a:spcPts val="0"/>
              </a:spcBef>
              <a:buNone/>
              <a:defRPr sz="700" b="0" i="0">
                <a:solidFill>
                  <a:schemeClr val="dk1"/>
                </a:solidFill>
                <a:latin typeface="Avenir"/>
                <a:ea typeface="Avenir"/>
                <a:cs typeface="Avenir"/>
                <a:sym typeface="Avenir"/>
              </a:defRPr>
            </a:lvl7pPr>
            <a:lvl8pPr marL="12700" marR="0" lvl="7" indent="0" algn="l" rtl="0">
              <a:lnSpc>
                <a:spcPct val="100000"/>
              </a:lnSpc>
              <a:spcBef>
                <a:spcPts val="0"/>
              </a:spcBef>
              <a:buNone/>
              <a:defRPr sz="700" b="0" i="0">
                <a:solidFill>
                  <a:schemeClr val="dk1"/>
                </a:solidFill>
                <a:latin typeface="Avenir"/>
                <a:ea typeface="Avenir"/>
                <a:cs typeface="Avenir"/>
                <a:sym typeface="Avenir"/>
              </a:defRPr>
            </a:lvl8pPr>
            <a:lvl9pPr marL="12700" marR="0" lvl="8" indent="0" algn="l" rtl="0">
              <a:lnSpc>
                <a:spcPct val="100000"/>
              </a:lnSpc>
              <a:spcBef>
                <a:spcPts val="0"/>
              </a:spcBef>
              <a:buNone/>
              <a:defRPr sz="700" b="0" i="0">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445025"/>
            <a:ext cx="8520600" cy="572700"/>
          </a:xfrm>
          <a:prstGeom prst="rect">
            <a:avLst/>
          </a:prstGeom>
        </p:spPr>
        <p:txBody>
          <a:bodyPr spcFirstLastPara="1" wrap="square" lIns="0" tIns="0" rIns="0" bIns="0" anchor="t" anchorCtr="0">
            <a:spAutoFit/>
          </a:bodyPr>
          <a:lstStyle>
            <a:lvl1pPr lvl="0" rtl="0">
              <a:spcBef>
                <a:spcPts val="0"/>
              </a:spcBef>
              <a:spcAft>
                <a:spcPts val="0"/>
              </a:spcAft>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239" name="Google Shape;239;p38"/>
          <p:cNvSpPr txBox="1">
            <a:spLocks noGrp="1"/>
          </p:cNvSpPr>
          <p:nvPr>
            <p:ph type="body" idx="1"/>
          </p:nvPr>
        </p:nvSpPr>
        <p:spPr>
          <a:xfrm>
            <a:off x="311700" y="1152475"/>
            <a:ext cx="8520600" cy="3416400"/>
          </a:xfrm>
          <a:prstGeom prst="rect">
            <a:avLst/>
          </a:prstGeom>
        </p:spPr>
        <p:txBody>
          <a:bodyPr spcFirstLastPara="1" wrap="square" lIns="0" tIns="0" rIns="0" bIns="0" anchor="t" anchorCtr="0">
            <a:spAutoFit/>
          </a:bodyPr>
          <a:lstStyle>
            <a:lvl1pPr marL="457200" lvl="0" indent="-228600" rtl="0">
              <a:spcBef>
                <a:spcPts val="0"/>
              </a:spcBef>
              <a:spcAft>
                <a:spcPts val="0"/>
              </a:spcAft>
              <a:buSzPts val="600"/>
              <a:buNone/>
              <a:defRPr/>
            </a:lvl1pPr>
            <a:lvl2pPr marL="914400" lvl="1" indent="-228600" rtl="0">
              <a:spcBef>
                <a:spcPts val="0"/>
              </a:spcBef>
              <a:spcAft>
                <a:spcPts val="0"/>
              </a:spcAft>
              <a:buSzPts val="600"/>
              <a:buNone/>
              <a:defRPr/>
            </a:lvl2pPr>
            <a:lvl3pPr marL="1371600" lvl="2" indent="-228600" rtl="0">
              <a:spcBef>
                <a:spcPts val="0"/>
              </a:spcBef>
              <a:spcAft>
                <a:spcPts val="0"/>
              </a:spcAft>
              <a:buSzPts val="600"/>
              <a:buNone/>
              <a:defRPr/>
            </a:lvl3pPr>
            <a:lvl4pPr marL="1828800" lvl="3" indent="-228600" rtl="0">
              <a:spcBef>
                <a:spcPts val="0"/>
              </a:spcBef>
              <a:spcAft>
                <a:spcPts val="0"/>
              </a:spcAft>
              <a:buSzPts val="600"/>
              <a:buNone/>
              <a:defRPr/>
            </a:lvl4pPr>
            <a:lvl5pPr marL="2286000" lvl="4" indent="-228600" rtl="0">
              <a:spcBef>
                <a:spcPts val="0"/>
              </a:spcBef>
              <a:spcAft>
                <a:spcPts val="0"/>
              </a:spcAft>
              <a:buSzPts val="600"/>
              <a:buNone/>
              <a:defRPr/>
            </a:lvl5pPr>
            <a:lvl6pPr marL="2743200" lvl="5" indent="-228600" rtl="0">
              <a:spcBef>
                <a:spcPts val="0"/>
              </a:spcBef>
              <a:spcAft>
                <a:spcPts val="0"/>
              </a:spcAft>
              <a:buSzPts val="600"/>
              <a:buNone/>
              <a:defRPr/>
            </a:lvl6pPr>
            <a:lvl7pPr marL="3200400" lvl="6" indent="-228600" rtl="0">
              <a:spcBef>
                <a:spcPts val="0"/>
              </a:spcBef>
              <a:spcAft>
                <a:spcPts val="0"/>
              </a:spcAft>
              <a:buSzPts val="600"/>
              <a:buNone/>
              <a:defRPr/>
            </a:lvl7pPr>
            <a:lvl8pPr marL="3657600" lvl="7" indent="-228600" rtl="0">
              <a:spcBef>
                <a:spcPts val="0"/>
              </a:spcBef>
              <a:spcAft>
                <a:spcPts val="0"/>
              </a:spcAft>
              <a:buSzPts val="600"/>
              <a:buNone/>
              <a:defRPr/>
            </a:lvl8pPr>
            <a:lvl9pPr marL="4114800" lvl="8" indent="-228600" rtl="0">
              <a:spcBef>
                <a:spcPts val="0"/>
              </a:spcBef>
              <a:spcAft>
                <a:spcPts val="0"/>
              </a:spcAft>
              <a:buSzPts val="600"/>
              <a:buNone/>
              <a:defRPr/>
            </a:lvl9pPr>
          </a:lstStyle>
          <a:p>
            <a:endParaRPr/>
          </a:p>
        </p:txBody>
      </p:sp>
      <p:sp>
        <p:nvSpPr>
          <p:cNvPr id="240" name="Google Shape;240;p38"/>
          <p:cNvSpPr txBox="1">
            <a:spLocks noGrp="1"/>
          </p:cNvSpPr>
          <p:nvPr>
            <p:ph type="sldNum" idx="12"/>
          </p:nvPr>
        </p:nvSpPr>
        <p:spPr>
          <a:xfrm>
            <a:off x="8283608" y="4626516"/>
            <a:ext cx="548700" cy="107700"/>
          </a:xfrm>
          <a:prstGeom prst="rect">
            <a:avLst/>
          </a:prstGeom>
        </p:spPr>
        <p:txBody>
          <a:bodyPr spcFirstLastPara="1" wrap="square" lIns="0" tIns="0" rIns="0" bIns="0" anchor="t" anchorCtr="0">
            <a:spAutoFit/>
          </a:bodyPr>
          <a:lstStyle>
            <a:lvl1pPr lvl="0" algn="r" rtl="0">
              <a:buNone/>
              <a:defRPr/>
            </a:lvl1pPr>
            <a:lvl2pPr lvl="1" algn="r" rtl="0">
              <a:buNone/>
              <a:defRPr/>
            </a:lvl2pPr>
            <a:lvl3pPr lvl="2" algn="r" rtl="0">
              <a:buNone/>
              <a:defRPr/>
            </a:lvl3pPr>
            <a:lvl4pPr lvl="3" algn="r" rtl="0">
              <a:buNone/>
              <a:defRPr/>
            </a:lvl4pPr>
            <a:lvl5pPr lvl="4" algn="r" rtl="0">
              <a:buNone/>
              <a:defRPr/>
            </a:lvl5pPr>
            <a:lvl6pPr lvl="5" algn="r" rtl="0">
              <a:buNone/>
              <a:defRPr/>
            </a:lvl6pPr>
            <a:lvl7pPr lvl="6" algn="r" rtl="0">
              <a:buNone/>
              <a:defRPr/>
            </a:lvl7pPr>
            <a:lvl8pPr lvl="7" algn="r" rtl="0">
              <a:buNone/>
              <a:defRPr/>
            </a:lvl8pPr>
            <a:lvl9pPr lvl="8" algn="r" rtl="0">
              <a:buNone/>
              <a:defRPr/>
            </a:lvl9pPr>
          </a:lstStyle>
          <a:p>
            <a:pPr marL="127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2.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26"/>
          <p:cNvSpPr/>
          <p:nvPr/>
        </p:nvSpPr>
        <p:spPr>
          <a:xfrm>
            <a:off x="2286000" y="0"/>
            <a:ext cx="6860524" cy="5145465"/>
          </a:xfrm>
          <a:custGeom>
            <a:avLst/>
            <a:gdLst/>
            <a:ahLst/>
            <a:cxnLst/>
            <a:rect l="l" t="t" r="r" b="b"/>
            <a:pathLst>
              <a:path w="15078075" h="11308715" extrusionOk="0">
                <a:moveTo>
                  <a:pt x="15078074" y="0"/>
                </a:moveTo>
                <a:lnTo>
                  <a:pt x="0" y="0"/>
                </a:lnTo>
                <a:lnTo>
                  <a:pt x="0" y="11308556"/>
                </a:lnTo>
                <a:lnTo>
                  <a:pt x="15078074" y="11308556"/>
                </a:lnTo>
                <a:lnTo>
                  <a:pt x="15078074"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49" name="Google Shape;149;p26"/>
          <p:cNvSpPr/>
          <p:nvPr/>
        </p:nvSpPr>
        <p:spPr>
          <a:xfrm>
            <a:off x="0" y="0"/>
            <a:ext cx="2286841" cy="5145465"/>
          </a:xfrm>
          <a:custGeom>
            <a:avLst/>
            <a:gdLst/>
            <a:ahLst/>
            <a:cxnLst/>
            <a:rect l="l" t="t" r="r" b="b"/>
            <a:pathLst>
              <a:path w="5026025" h="11308715" extrusionOk="0">
                <a:moveTo>
                  <a:pt x="5026024" y="0"/>
                </a:moveTo>
                <a:lnTo>
                  <a:pt x="0" y="0"/>
                </a:lnTo>
                <a:lnTo>
                  <a:pt x="0" y="11308556"/>
                </a:lnTo>
                <a:lnTo>
                  <a:pt x="5026024" y="11308556"/>
                </a:lnTo>
                <a:lnTo>
                  <a:pt x="5026024" y="0"/>
                </a:lnTo>
                <a:close/>
              </a:path>
            </a:pathLst>
          </a:custGeom>
          <a:solidFill>
            <a:srgbClr val="C5E5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50" name="Google Shape;150;p26"/>
          <p:cNvSpPr txBox="1">
            <a:spLocks noGrp="1"/>
          </p:cNvSpPr>
          <p:nvPr>
            <p:ph type="title"/>
          </p:nvPr>
        </p:nvSpPr>
        <p:spPr>
          <a:xfrm>
            <a:off x="2826139" y="2370545"/>
            <a:ext cx="3491700" cy="4917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600"/>
              <a:buNone/>
              <a:defRPr sz="1600" b="1" i="0" u="none" strike="noStrike" cap="none">
                <a:solidFill>
                  <a:schemeClr val="lt1"/>
                </a:solidFill>
                <a:latin typeface="Avenir"/>
                <a:ea typeface="Avenir"/>
                <a:cs typeface="Avenir"/>
                <a:sym typeface="Avenir"/>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
        <p:nvSpPr>
          <p:cNvPr id="151" name="Google Shape;151;p26"/>
          <p:cNvSpPr txBox="1">
            <a:spLocks noGrp="1"/>
          </p:cNvSpPr>
          <p:nvPr>
            <p:ph type="body" idx="1"/>
          </p:nvPr>
        </p:nvSpPr>
        <p:spPr>
          <a:xfrm>
            <a:off x="792918" y="1332393"/>
            <a:ext cx="7558200" cy="13260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600"/>
              <a:buNone/>
              <a:defRPr sz="1500" b="0" i="0" u="none" strike="noStrike" cap="none">
                <a:solidFill>
                  <a:schemeClr val="dk1"/>
                </a:solidFill>
                <a:latin typeface="Avenir"/>
                <a:ea typeface="Avenir"/>
                <a:cs typeface="Avenir"/>
                <a:sym typeface="Avenir"/>
              </a:defRPr>
            </a:lvl1pPr>
            <a:lvl2pPr marL="914400" marR="0" lvl="1" indent="-228600" algn="l" rtl="0">
              <a:spcBef>
                <a:spcPts val="0"/>
              </a:spcBef>
              <a:spcAft>
                <a:spcPts val="0"/>
              </a:spcAft>
              <a:buSzPts val="600"/>
              <a:buNone/>
              <a:defRPr sz="800" b="0" i="0" u="none" strike="noStrike" cap="none">
                <a:latin typeface="Calibri"/>
                <a:ea typeface="Calibri"/>
                <a:cs typeface="Calibri"/>
                <a:sym typeface="Calibri"/>
              </a:defRPr>
            </a:lvl2pPr>
            <a:lvl3pPr marL="1371600" marR="0" lvl="2" indent="-228600" algn="l" rtl="0">
              <a:spcBef>
                <a:spcPts val="0"/>
              </a:spcBef>
              <a:spcAft>
                <a:spcPts val="0"/>
              </a:spcAft>
              <a:buSzPts val="600"/>
              <a:buNone/>
              <a:defRPr sz="800" b="0" i="0" u="none" strike="noStrike" cap="none">
                <a:latin typeface="Calibri"/>
                <a:ea typeface="Calibri"/>
                <a:cs typeface="Calibri"/>
                <a:sym typeface="Calibri"/>
              </a:defRPr>
            </a:lvl3pPr>
            <a:lvl4pPr marL="1828800" marR="0" lvl="3" indent="-228600" algn="l" rtl="0">
              <a:spcBef>
                <a:spcPts val="0"/>
              </a:spcBef>
              <a:spcAft>
                <a:spcPts val="0"/>
              </a:spcAft>
              <a:buSzPts val="600"/>
              <a:buNone/>
              <a:defRPr sz="800" b="0" i="0" u="none" strike="noStrike" cap="none">
                <a:latin typeface="Calibri"/>
                <a:ea typeface="Calibri"/>
                <a:cs typeface="Calibri"/>
                <a:sym typeface="Calibri"/>
              </a:defRPr>
            </a:lvl4pPr>
            <a:lvl5pPr marL="2286000" marR="0" lvl="4" indent="-228600" algn="l" rtl="0">
              <a:spcBef>
                <a:spcPts val="0"/>
              </a:spcBef>
              <a:spcAft>
                <a:spcPts val="0"/>
              </a:spcAft>
              <a:buSzPts val="600"/>
              <a:buNone/>
              <a:defRPr sz="800" b="0" i="0" u="none" strike="noStrike" cap="none">
                <a:latin typeface="Calibri"/>
                <a:ea typeface="Calibri"/>
                <a:cs typeface="Calibri"/>
                <a:sym typeface="Calibri"/>
              </a:defRPr>
            </a:lvl5pPr>
            <a:lvl6pPr marL="2743200" marR="0" lvl="5" indent="-228600" algn="l" rtl="0">
              <a:spcBef>
                <a:spcPts val="0"/>
              </a:spcBef>
              <a:spcAft>
                <a:spcPts val="0"/>
              </a:spcAft>
              <a:buSzPts val="600"/>
              <a:buNone/>
              <a:defRPr sz="800" b="0" i="0" u="none" strike="noStrike" cap="none">
                <a:latin typeface="Calibri"/>
                <a:ea typeface="Calibri"/>
                <a:cs typeface="Calibri"/>
                <a:sym typeface="Calibri"/>
              </a:defRPr>
            </a:lvl6pPr>
            <a:lvl7pPr marL="3200400" marR="0" lvl="6" indent="-228600" algn="l" rtl="0">
              <a:spcBef>
                <a:spcPts val="0"/>
              </a:spcBef>
              <a:spcAft>
                <a:spcPts val="0"/>
              </a:spcAft>
              <a:buSzPts val="600"/>
              <a:buNone/>
              <a:defRPr sz="800" b="0" i="0" u="none" strike="noStrike" cap="none">
                <a:latin typeface="Calibri"/>
                <a:ea typeface="Calibri"/>
                <a:cs typeface="Calibri"/>
                <a:sym typeface="Calibri"/>
              </a:defRPr>
            </a:lvl7pPr>
            <a:lvl8pPr marL="3657600" marR="0" lvl="7" indent="-228600" algn="l" rtl="0">
              <a:spcBef>
                <a:spcPts val="0"/>
              </a:spcBef>
              <a:spcAft>
                <a:spcPts val="0"/>
              </a:spcAft>
              <a:buSzPts val="600"/>
              <a:buNone/>
              <a:defRPr sz="800" b="0" i="0" u="none" strike="noStrike" cap="none">
                <a:latin typeface="Calibri"/>
                <a:ea typeface="Calibri"/>
                <a:cs typeface="Calibri"/>
                <a:sym typeface="Calibri"/>
              </a:defRPr>
            </a:lvl8pPr>
            <a:lvl9pPr marL="4114800" marR="0" lvl="8" indent="-228600" algn="l" rtl="0">
              <a:spcBef>
                <a:spcPts val="0"/>
              </a:spcBef>
              <a:spcAft>
                <a:spcPts val="0"/>
              </a:spcAft>
              <a:buSzPts val="600"/>
              <a:buNone/>
              <a:defRPr sz="800" b="0" i="0" u="none" strike="noStrike" cap="none">
                <a:latin typeface="Calibri"/>
                <a:ea typeface="Calibri"/>
                <a:cs typeface="Calibri"/>
                <a:sym typeface="Calibri"/>
              </a:defRPr>
            </a:lvl9pPr>
          </a:lstStyle>
          <a:p>
            <a:endParaRPr/>
          </a:p>
        </p:txBody>
      </p:sp>
      <p:sp>
        <p:nvSpPr>
          <p:cNvPr id="152" name="Google Shape;152;p26"/>
          <p:cNvSpPr txBox="1">
            <a:spLocks noGrp="1"/>
          </p:cNvSpPr>
          <p:nvPr>
            <p:ph type="ftr" idx="11"/>
          </p:nvPr>
        </p:nvSpPr>
        <p:spPr>
          <a:xfrm>
            <a:off x="7695714" y="4852635"/>
            <a:ext cx="1001100" cy="1353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600"/>
              <a:buNone/>
              <a:defRPr sz="700" b="0" i="0">
                <a:solidFill>
                  <a:schemeClr val="dk1"/>
                </a:solidFill>
                <a:latin typeface="Avenir"/>
                <a:ea typeface="Avenir"/>
                <a:cs typeface="Avenir"/>
                <a:sym typeface="Avenir"/>
              </a:defRPr>
            </a:lvl1pPr>
            <a:lvl2pPr marR="0" lvl="1" algn="l" rtl="0">
              <a:spcBef>
                <a:spcPts val="0"/>
              </a:spcBef>
              <a:spcAft>
                <a:spcPts val="0"/>
              </a:spcAft>
              <a:buSzPts val="600"/>
              <a:buNone/>
              <a:defRPr sz="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600"/>
              <a:buNone/>
              <a:defRPr sz="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600"/>
              <a:buNone/>
              <a:defRPr sz="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600"/>
              <a:buNone/>
              <a:defRPr sz="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600"/>
              <a:buNone/>
              <a:defRPr sz="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600"/>
              <a:buNone/>
              <a:defRPr sz="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600"/>
              <a:buNone/>
              <a:defRPr sz="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600"/>
              <a:buNone/>
              <a:defRPr sz="800" b="0" i="0" u="none" strike="noStrike" cap="none">
                <a:solidFill>
                  <a:schemeClr val="dk1"/>
                </a:solidFill>
                <a:latin typeface="Calibri"/>
                <a:ea typeface="Calibri"/>
                <a:cs typeface="Calibri"/>
                <a:sym typeface="Calibri"/>
              </a:defRPr>
            </a:lvl9pPr>
          </a:lstStyle>
          <a:p>
            <a:endParaRPr/>
          </a:p>
        </p:txBody>
      </p:sp>
      <p:sp>
        <p:nvSpPr>
          <p:cNvPr id="153" name="Google Shape;153;p2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600"/>
              <a:buNone/>
              <a:defRPr sz="800">
                <a:solidFill>
                  <a:srgbClr val="888888"/>
                </a:solidFill>
                <a:latin typeface="Calibri"/>
                <a:ea typeface="Calibri"/>
                <a:cs typeface="Calibri"/>
                <a:sym typeface="Calibri"/>
              </a:defRPr>
            </a:lvl1pPr>
            <a:lvl2pPr marR="0" lvl="1" algn="l" rtl="0">
              <a:spcBef>
                <a:spcPts val="0"/>
              </a:spcBef>
              <a:spcAft>
                <a:spcPts val="0"/>
              </a:spcAft>
              <a:buSzPts val="600"/>
              <a:buNone/>
              <a:defRPr sz="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600"/>
              <a:buNone/>
              <a:defRPr sz="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600"/>
              <a:buNone/>
              <a:defRPr sz="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600"/>
              <a:buNone/>
              <a:defRPr sz="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600"/>
              <a:buNone/>
              <a:defRPr sz="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600"/>
              <a:buNone/>
              <a:defRPr sz="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600"/>
              <a:buNone/>
              <a:defRPr sz="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600"/>
              <a:buNone/>
              <a:defRPr sz="800" b="0" i="0" u="none" strike="noStrike" cap="none">
                <a:solidFill>
                  <a:schemeClr val="dk1"/>
                </a:solidFill>
                <a:latin typeface="Calibri"/>
                <a:ea typeface="Calibri"/>
                <a:cs typeface="Calibri"/>
                <a:sym typeface="Calibri"/>
              </a:defRPr>
            </a:lvl9pPr>
          </a:lstStyle>
          <a:p>
            <a:endParaRPr/>
          </a:p>
        </p:txBody>
      </p:sp>
      <p:sp>
        <p:nvSpPr>
          <p:cNvPr id="154" name="Google Shape;154;p26"/>
          <p:cNvSpPr txBox="1">
            <a:spLocks noGrp="1"/>
          </p:cNvSpPr>
          <p:nvPr>
            <p:ph type="sldNum" idx="12"/>
          </p:nvPr>
        </p:nvSpPr>
        <p:spPr>
          <a:xfrm>
            <a:off x="8791909" y="4852635"/>
            <a:ext cx="2049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4179306" y="1660982"/>
            <a:ext cx="785400" cy="2517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600"/>
              <a:buNone/>
              <a:defRPr sz="1600" b="1" i="0" u="none" strike="noStrike" cap="none">
                <a:solidFill>
                  <a:schemeClr val="lt1"/>
                </a:solidFill>
                <a:latin typeface="Avenir"/>
                <a:ea typeface="Avenir"/>
                <a:cs typeface="Avenir"/>
                <a:sym typeface="Avenir"/>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
        <p:nvSpPr>
          <p:cNvPr id="199" name="Google Shape;199;p32"/>
          <p:cNvSpPr txBox="1">
            <a:spLocks noGrp="1"/>
          </p:cNvSpPr>
          <p:nvPr>
            <p:ph type="body" idx="1"/>
          </p:nvPr>
        </p:nvSpPr>
        <p:spPr>
          <a:xfrm>
            <a:off x="1255973" y="2175289"/>
            <a:ext cx="6632100" cy="12024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600"/>
              <a:buFont typeface="Oswald"/>
              <a:buNone/>
              <a:defRPr sz="4100" i="0" u="none" strike="noStrike" cap="none">
                <a:solidFill>
                  <a:schemeClr val="dk1"/>
                </a:solidFill>
                <a:latin typeface="Oswald"/>
                <a:ea typeface="Oswald"/>
                <a:cs typeface="Oswald"/>
                <a:sym typeface="Oswald"/>
              </a:defRPr>
            </a:lvl1pPr>
            <a:lvl2pPr marL="914400" marR="0" lvl="1"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2pPr>
            <a:lvl3pPr marL="1371600" marR="0" lvl="2"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3pPr>
            <a:lvl4pPr marL="1828800" marR="0" lvl="3"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4pPr>
            <a:lvl5pPr marL="2286000" marR="0" lvl="4"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5pPr>
            <a:lvl6pPr marL="2743200" marR="0" lvl="5"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6pPr>
            <a:lvl7pPr marL="3200400" marR="0" lvl="6"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7pPr>
            <a:lvl8pPr marL="3657600" marR="0" lvl="7"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8pPr>
            <a:lvl9pPr marL="4114800" marR="0" lvl="8" indent="-228600" algn="l" rtl="0">
              <a:spcBef>
                <a:spcPts val="0"/>
              </a:spcBef>
              <a:spcAft>
                <a:spcPts val="0"/>
              </a:spcAft>
              <a:buSzPts val="600"/>
              <a:buFont typeface="Proxima Nova"/>
              <a:buNone/>
              <a:defRPr sz="800" i="0" u="none" strike="noStrike" cap="none">
                <a:latin typeface="Proxima Nova"/>
                <a:ea typeface="Proxima Nova"/>
                <a:cs typeface="Proxima Nova"/>
                <a:sym typeface="Proxima Nova"/>
              </a:defRPr>
            </a:lvl9pPr>
          </a:lstStyle>
          <a:p>
            <a:endParaRPr/>
          </a:p>
        </p:txBody>
      </p:sp>
      <p:sp>
        <p:nvSpPr>
          <p:cNvPr id="200" name="Google Shape;200;p32"/>
          <p:cNvSpPr txBox="1">
            <a:spLocks noGrp="1"/>
          </p:cNvSpPr>
          <p:nvPr>
            <p:ph type="ftr" idx="11"/>
          </p:nvPr>
        </p:nvSpPr>
        <p:spPr>
          <a:xfrm>
            <a:off x="8074939" y="4852635"/>
            <a:ext cx="701100" cy="1353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600"/>
              <a:buNone/>
              <a:defRPr sz="700" b="0" i="0" u="none" strike="noStrike" cap="none">
                <a:solidFill>
                  <a:schemeClr val="dk1"/>
                </a:solidFill>
                <a:latin typeface="Avenir"/>
                <a:ea typeface="Avenir"/>
                <a:cs typeface="Avenir"/>
                <a:sym typeface="Avenir"/>
              </a:defRPr>
            </a:lvl1pPr>
            <a:lvl2pPr marR="0" lvl="1" algn="l" rtl="0">
              <a:spcBef>
                <a:spcPts val="0"/>
              </a:spcBef>
              <a:spcAft>
                <a:spcPts val="0"/>
              </a:spcAft>
              <a:buSzPts val="600"/>
              <a:buNone/>
              <a:defRPr sz="800" b="0" i="0" u="none" strike="noStrike" cap="none"/>
            </a:lvl2pPr>
            <a:lvl3pPr marR="0" lvl="2" algn="l" rtl="0">
              <a:spcBef>
                <a:spcPts val="0"/>
              </a:spcBef>
              <a:spcAft>
                <a:spcPts val="0"/>
              </a:spcAft>
              <a:buSzPts val="600"/>
              <a:buNone/>
              <a:defRPr sz="800" b="0" i="0" u="none" strike="noStrike" cap="none"/>
            </a:lvl3pPr>
            <a:lvl4pPr marR="0" lvl="3" algn="l" rtl="0">
              <a:spcBef>
                <a:spcPts val="0"/>
              </a:spcBef>
              <a:spcAft>
                <a:spcPts val="0"/>
              </a:spcAft>
              <a:buSzPts val="600"/>
              <a:buNone/>
              <a:defRPr sz="800" b="0" i="0" u="none" strike="noStrike" cap="none"/>
            </a:lvl4pPr>
            <a:lvl5pPr marR="0" lvl="4" algn="l" rtl="0">
              <a:spcBef>
                <a:spcPts val="0"/>
              </a:spcBef>
              <a:spcAft>
                <a:spcPts val="0"/>
              </a:spcAft>
              <a:buSzPts val="600"/>
              <a:buNone/>
              <a:defRPr sz="800" b="0" i="0" u="none" strike="noStrike" cap="none"/>
            </a:lvl5pPr>
            <a:lvl6pPr marR="0" lvl="5" algn="l" rtl="0">
              <a:spcBef>
                <a:spcPts val="0"/>
              </a:spcBef>
              <a:spcAft>
                <a:spcPts val="0"/>
              </a:spcAft>
              <a:buSzPts val="600"/>
              <a:buNone/>
              <a:defRPr sz="800" b="0" i="0" u="none" strike="noStrike" cap="none"/>
            </a:lvl6pPr>
            <a:lvl7pPr marR="0" lvl="6" algn="l" rtl="0">
              <a:spcBef>
                <a:spcPts val="0"/>
              </a:spcBef>
              <a:spcAft>
                <a:spcPts val="0"/>
              </a:spcAft>
              <a:buSzPts val="600"/>
              <a:buNone/>
              <a:defRPr sz="800" b="0" i="0" u="none" strike="noStrike" cap="none"/>
            </a:lvl7pPr>
            <a:lvl8pPr marR="0" lvl="7" algn="l" rtl="0">
              <a:spcBef>
                <a:spcPts val="0"/>
              </a:spcBef>
              <a:spcAft>
                <a:spcPts val="0"/>
              </a:spcAft>
              <a:buSzPts val="600"/>
              <a:buNone/>
              <a:defRPr sz="800" b="0" i="0" u="none" strike="noStrike" cap="none"/>
            </a:lvl8pPr>
            <a:lvl9pPr marR="0" lvl="8" algn="l" rtl="0">
              <a:spcBef>
                <a:spcPts val="0"/>
              </a:spcBef>
              <a:spcAft>
                <a:spcPts val="0"/>
              </a:spcAft>
              <a:buSzPts val="600"/>
              <a:buNone/>
              <a:defRPr sz="800" b="0" i="0" u="none" strike="noStrike" cap="none"/>
            </a:lvl9pPr>
          </a:lstStyle>
          <a:p>
            <a:endParaRPr/>
          </a:p>
        </p:txBody>
      </p:sp>
      <p:sp>
        <p:nvSpPr>
          <p:cNvPr id="201" name="Google Shape;201;p32"/>
          <p:cNvSpPr txBox="1">
            <a:spLocks noGrp="1"/>
          </p:cNvSpPr>
          <p:nvPr>
            <p:ph type="dt" idx="10"/>
          </p:nvPr>
        </p:nvSpPr>
        <p:spPr>
          <a:xfrm>
            <a:off x="165673" y="4852635"/>
            <a:ext cx="483300" cy="1353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600"/>
              <a:buNone/>
              <a:defRPr sz="700" b="0" i="0" u="none" strike="noStrike" cap="none">
                <a:solidFill>
                  <a:schemeClr val="dk1"/>
                </a:solidFill>
                <a:latin typeface="Avenir"/>
                <a:ea typeface="Avenir"/>
                <a:cs typeface="Avenir"/>
                <a:sym typeface="Avenir"/>
              </a:defRPr>
            </a:lvl1pPr>
            <a:lvl2pPr marR="0" lvl="1" algn="l" rtl="0">
              <a:spcBef>
                <a:spcPts val="0"/>
              </a:spcBef>
              <a:spcAft>
                <a:spcPts val="0"/>
              </a:spcAft>
              <a:buSzPts val="600"/>
              <a:buNone/>
              <a:defRPr sz="800" b="0" i="0" u="none" strike="noStrike" cap="none"/>
            </a:lvl2pPr>
            <a:lvl3pPr marR="0" lvl="2" algn="l" rtl="0">
              <a:spcBef>
                <a:spcPts val="0"/>
              </a:spcBef>
              <a:spcAft>
                <a:spcPts val="0"/>
              </a:spcAft>
              <a:buSzPts val="600"/>
              <a:buNone/>
              <a:defRPr sz="800" b="0" i="0" u="none" strike="noStrike" cap="none"/>
            </a:lvl3pPr>
            <a:lvl4pPr marR="0" lvl="3" algn="l" rtl="0">
              <a:spcBef>
                <a:spcPts val="0"/>
              </a:spcBef>
              <a:spcAft>
                <a:spcPts val="0"/>
              </a:spcAft>
              <a:buSzPts val="600"/>
              <a:buNone/>
              <a:defRPr sz="800" b="0" i="0" u="none" strike="noStrike" cap="none"/>
            </a:lvl4pPr>
            <a:lvl5pPr marR="0" lvl="4" algn="l" rtl="0">
              <a:spcBef>
                <a:spcPts val="0"/>
              </a:spcBef>
              <a:spcAft>
                <a:spcPts val="0"/>
              </a:spcAft>
              <a:buSzPts val="600"/>
              <a:buNone/>
              <a:defRPr sz="800" b="0" i="0" u="none" strike="noStrike" cap="none"/>
            </a:lvl5pPr>
            <a:lvl6pPr marR="0" lvl="5" algn="l" rtl="0">
              <a:spcBef>
                <a:spcPts val="0"/>
              </a:spcBef>
              <a:spcAft>
                <a:spcPts val="0"/>
              </a:spcAft>
              <a:buSzPts val="600"/>
              <a:buNone/>
              <a:defRPr sz="800" b="0" i="0" u="none" strike="noStrike" cap="none"/>
            </a:lvl6pPr>
            <a:lvl7pPr marR="0" lvl="6" algn="l" rtl="0">
              <a:spcBef>
                <a:spcPts val="0"/>
              </a:spcBef>
              <a:spcAft>
                <a:spcPts val="0"/>
              </a:spcAft>
              <a:buSzPts val="600"/>
              <a:buNone/>
              <a:defRPr sz="800" b="0" i="0" u="none" strike="noStrike" cap="none"/>
            </a:lvl7pPr>
            <a:lvl8pPr marR="0" lvl="7" algn="l" rtl="0">
              <a:spcBef>
                <a:spcPts val="0"/>
              </a:spcBef>
              <a:spcAft>
                <a:spcPts val="0"/>
              </a:spcAft>
              <a:buSzPts val="600"/>
              <a:buNone/>
              <a:defRPr sz="800" b="0" i="0" u="none" strike="noStrike" cap="none"/>
            </a:lvl8pPr>
            <a:lvl9pPr marR="0" lvl="8" algn="l" rtl="0">
              <a:spcBef>
                <a:spcPts val="0"/>
              </a:spcBef>
              <a:spcAft>
                <a:spcPts val="0"/>
              </a:spcAft>
              <a:buSzPts val="600"/>
              <a:buNone/>
              <a:defRPr sz="800" b="0" i="0" u="none" strike="noStrike" cap="none"/>
            </a:lvl9pPr>
          </a:lstStyle>
          <a:p>
            <a:endParaRPr/>
          </a:p>
        </p:txBody>
      </p:sp>
      <p:sp>
        <p:nvSpPr>
          <p:cNvPr id="202" name="Google Shape;202;p32"/>
          <p:cNvSpPr txBox="1">
            <a:spLocks noGrp="1"/>
          </p:cNvSpPr>
          <p:nvPr>
            <p:ph type="sldNum" idx="12"/>
          </p:nvPr>
        </p:nvSpPr>
        <p:spPr>
          <a:xfrm>
            <a:off x="8846646" y="4852635"/>
            <a:ext cx="150300" cy="107700"/>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700" b="0" i="0" u="none" strike="noStrike" cap="none">
                <a:solidFill>
                  <a:schemeClr val="dk1"/>
                </a:solidFill>
                <a:latin typeface="Avenir"/>
                <a:ea typeface="Avenir"/>
                <a:cs typeface="Avenir"/>
                <a:sym typeface="Avenir"/>
              </a:defRPr>
            </a:lvl1pPr>
            <a:lvl2pPr marL="12700" marR="0" lvl="1" indent="0" algn="l" rtl="0">
              <a:lnSpc>
                <a:spcPct val="100000"/>
              </a:lnSpc>
              <a:spcBef>
                <a:spcPts val="0"/>
              </a:spcBef>
              <a:buNone/>
              <a:defRPr sz="700" b="0" i="0" u="none" strike="noStrike" cap="none">
                <a:solidFill>
                  <a:schemeClr val="dk1"/>
                </a:solidFill>
                <a:latin typeface="Avenir"/>
                <a:ea typeface="Avenir"/>
                <a:cs typeface="Avenir"/>
                <a:sym typeface="Avenir"/>
              </a:defRPr>
            </a:lvl2pPr>
            <a:lvl3pPr marL="12700" marR="0" lvl="2" indent="0" algn="l" rtl="0">
              <a:lnSpc>
                <a:spcPct val="100000"/>
              </a:lnSpc>
              <a:spcBef>
                <a:spcPts val="0"/>
              </a:spcBef>
              <a:buNone/>
              <a:defRPr sz="700" b="0" i="0" u="none" strike="noStrike" cap="none">
                <a:solidFill>
                  <a:schemeClr val="dk1"/>
                </a:solidFill>
                <a:latin typeface="Avenir"/>
                <a:ea typeface="Avenir"/>
                <a:cs typeface="Avenir"/>
                <a:sym typeface="Avenir"/>
              </a:defRPr>
            </a:lvl3pPr>
            <a:lvl4pPr marL="12700" marR="0" lvl="3" indent="0" algn="l" rtl="0">
              <a:lnSpc>
                <a:spcPct val="100000"/>
              </a:lnSpc>
              <a:spcBef>
                <a:spcPts val="0"/>
              </a:spcBef>
              <a:buNone/>
              <a:defRPr sz="700" b="0" i="0" u="none" strike="noStrike" cap="none">
                <a:solidFill>
                  <a:schemeClr val="dk1"/>
                </a:solidFill>
                <a:latin typeface="Avenir"/>
                <a:ea typeface="Avenir"/>
                <a:cs typeface="Avenir"/>
                <a:sym typeface="Avenir"/>
              </a:defRPr>
            </a:lvl4pPr>
            <a:lvl5pPr marL="12700" marR="0" lvl="4" indent="0" algn="l" rtl="0">
              <a:lnSpc>
                <a:spcPct val="100000"/>
              </a:lnSpc>
              <a:spcBef>
                <a:spcPts val="0"/>
              </a:spcBef>
              <a:buNone/>
              <a:defRPr sz="700" b="0" i="0" u="none" strike="noStrike" cap="none">
                <a:solidFill>
                  <a:schemeClr val="dk1"/>
                </a:solidFill>
                <a:latin typeface="Avenir"/>
                <a:ea typeface="Avenir"/>
                <a:cs typeface="Avenir"/>
                <a:sym typeface="Avenir"/>
              </a:defRPr>
            </a:lvl5pPr>
            <a:lvl6pPr marL="12700" marR="0" lvl="5" indent="0" algn="l" rtl="0">
              <a:lnSpc>
                <a:spcPct val="100000"/>
              </a:lnSpc>
              <a:spcBef>
                <a:spcPts val="0"/>
              </a:spcBef>
              <a:buNone/>
              <a:defRPr sz="700" b="0" i="0" u="none" strike="noStrike" cap="none">
                <a:solidFill>
                  <a:schemeClr val="dk1"/>
                </a:solidFill>
                <a:latin typeface="Avenir"/>
                <a:ea typeface="Avenir"/>
                <a:cs typeface="Avenir"/>
                <a:sym typeface="Avenir"/>
              </a:defRPr>
            </a:lvl6pPr>
            <a:lvl7pPr marL="12700" marR="0" lvl="6" indent="0" algn="l" rtl="0">
              <a:lnSpc>
                <a:spcPct val="100000"/>
              </a:lnSpc>
              <a:spcBef>
                <a:spcPts val="0"/>
              </a:spcBef>
              <a:buNone/>
              <a:defRPr sz="700" b="0" i="0" u="none" strike="noStrike" cap="none">
                <a:solidFill>
                  <a:schemeClr val="dk1"/>
                </a:solidFill>
                <a:latin typeface="Avenir"/>
                <a:ea typeface="Avenir"/>
                <a:cs typeface="Avenir"/>
                <a:sym typeface="Avenir"/>
              </a:defRPr>
            </a:lvl7pPr>
            <a:lvl8pPr marL="12700" marR="0" lvl="7" indent="0" algn="l" rtl="0">
              <a:lnSpc>
                <a:spcPct val="100000"/>
              </a:lnSpc>
              <a:spcBef>
                <a:spcPts val="0"/>
              </a:spcBef>
              <a:buNone/>
              <a:defRPr sz="700" b="0" i="0" u="none" strike="noStrike" cap="none">
                <a:solidFill>
                  <a:schemeClr val="dk1"/>
                </a:solidFill>
                <a:latin typeface="Avenir"/>
                <a:ea typeface="Avenir"/>
                <a:cs typeface="Avenir"/>
                <a:sym typeface="Avenir"/>
              </a:defRPr>
            </a:lvl8pPr>
            <a:lvl9pPr marL="12700" marR="0" lvl="8" indent="0" algn="l" rtl="0">
              <a:lnSpc>
                <a:spcPct val="100000"/>
              </a:lnSpc>
              <a:spcBef>
                <a:spcPts val="0"/>
              </a:spcBef>
              <a:buNone/>
              <a:defRPr sz="700" b="0" i="0" u="none" strike="noStrike" cap="none">
                <a:solidFill>
                  <a:schemeClr val="dk1"/>
                </a:solidFill>
                <a:latin typeface="Avenir"/>
                <a:ea typeface="Avenir"/>
                <a:cs typeface="Avenir"/>
                <a:sym typeface="Avenir"/>
              </a:defRPr>
            </a:lvl9pPr>
          </a:lstStyle>
          <a:p>
            <a:pPr marL="12700" lvl="0" indent="0" algn="l" rtl="0">
              <a:spcBef>
                <a:spcPts val="0"/>
              </a:spcBef>
              <a:spcAft>
                <a:spcPts val="0"/>
              </a:spcAft>
              <a:buNone/>
            </a:pPr>
            <a:fld id="{00000000-1234-1234-1234-123412341234}" type="slidenum">
              <a:rPr lang="en"/>
              <a:t>‹#›</a:t>
            </a:fld>
            <a:endParaRPr sz="6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eanin.org/allyship-60minute-playbook" TargetMode="External"/><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hyperlink" Target="http://leanin.org/" TargetMode="External"/><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1.png"/><Relationship Id="rId4" Type="http://schemas.openxmlformats.org/officeDocument/2006/relationships/hyperlink" Target="https://womenintheworkplace.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leanin.org/"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video" Target="https://www.youtube.com/embed/EJW3wjy9gSI?feature=oembed" TargetMode="External"/><Relationship Id="rId5" Type="http://schemas.openxmlformats.org/officeDocument/2006/relationships/image" Target="../media/image16.jpe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leanin.org/allyship-moderator-guide"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hyperlink" Target="http://leanin.org/allyship-presentation"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video" Target="https://www.youtube.com/embed/g5gZ3PHYU3U?feature=oembed" TargetMode="External"/><Relationship Id="rId5" Type="http://schemas.openxmlformats.org/officeDocument/2006/relationships/image" Target="../media/image22.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video" Target="https://www.youtube.com/embed/f3f_pHYo2rM?feature=oembed" TargetMode="External"/><Relationship Id="rId5" Type="http://schemas.openxmlformats.org/officeDocument/2006/relationships/image" Target="../media/image24.jpe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1.xml"/><Relationship Id="rId6" Type="http://schemas.openxmlformats.org/officeDocument/2006/relationships/hyperlink" Target="mailto:allyship@leanin.org" TargetMode="External"/><Relationship Id="rId5" Type="http://schemas.openxmlformats.org/officeDocument/2006/relationships/hyperlink" Target="http://leanin.org/allyship" TargetMode="External"/><Relationship Id="rId4" Type="http://schemas.openxmlformats.org/officeDocument/2006/relationships/hyperlink" Target="http://leanin.org/event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0E4D48"/>
        </a:solidFill>
        <a:effectLst/>
      </p:bgPr>
    </p:bg>
    <p:spTree>
      <p:nvGrpSpPr>
        <p:cNvPr id="1" name="Shape 244"/>
        <p:cNvGrpSpPr/>
        <p:nvPr/>
      </p:nvGrpSpPr>
      <p:grpSpPr>
        <a:xfrm>
          <a:off x="0" y="0"/>
          <a:ext cx="0" cy="0"/>
          <a:chOff x="0" y="0"/>
          <a:chExt cx="0" cy="0"/>
        </a:xfrm>
      </p:grpSpPr>
      <p:sp>
        <p:nvSpPr>
          <p:cNvPr id="245" name="Google Shape;245;p39"/>
          <p:cNvSpPr txBox="1"/>
          <p:nvPr/>
        </p:nvSpPr>
        <p:spPr>
          <a:xfrm>
            <a:off x="2176675" y="2307163"/>
            <a:ext cx="4771500" cy="160040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dirty="0">
                <a:solidFill>
                  <a:schemeClr val="lt1"/>
                </a:solidFill>
                <a:latin typeface="Proxima Nova"/>
                <a:ea typeface="Proxima Nova"/>
                <a:cs typeface="Proxima Nova"/>
                <a:sym typeface="Proxima Nova"/>
              </a:rPr>
              <a:t>TO GET STARTED:</a:t>
            </a:r>
            <a:endParaRPr sz="1600" b="1" dirty="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1600" b="1" dirty="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None/>
            </a:pPr>
            <a:r>
              <a:rPr lang="en" sz="1600" dirty="0">
                <a:solidFill>
                  <a:schemeClr val="lt1"/>
                </a:solidFill>
                <a:latin typeface="Avenir"/>
                <a:ea typeface="Avenir"/>
                <a:cs typeface="Avenir"/>
                <a:sym typeface="Avenir"/>
              </a:rPr>
              <a:t>Download our </a:t>
            </a:r>
            <a:r>
              <a:rPr lang="en" sz="1600" b="1" u="sng" dirty="0">
                <a:solidFill>
                  <a:srgbClr val="F5BB9F"/>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Moderator Guide &amp; Speaker Notes</a:t>
            </a:r>
            <a:r>
              <a:rPr lang="en" sz="1600" dirty="0">
                <a:solidFill>
                  <a:srgbClr val="F5BB9F"/>
                </a:solidFill>
                <a:latin typeface="Avenir"/>
                <a:ea typeface="Avenir"/>
                <a:cs typeface="Avenir"/>
                <a:sym typeface="Avenir"/>
                <a:hlinkClick r:id="rId3">
                  <a:extLst>
                    <a:ext uri="{A12FA001-AC4F-418D-AE19-62706E023703}">
                      <ahyp:hlinkClr xmlns:ahyp="http://schemas.microsoft.com/office/drawing/2018/hyperlinkcolor" val="tx"/>
                    </a:ext>
                  </a:extLst>
                </a:hlinkClick>
              </a:rPr>
              <a:t> </a:t>
            </a:r>
            <a:r>
              <a:rPr lang="en" sz="1600" dirty="0">
                <a:solidFill>
                  <a:schemeClr val="lt1"/>
                </a:solidFill>
                <a:latin typeface="Avenir"/>
                <a:ea typeface="Avenir"/>
                <a:cs typeface="Avenir"/>
                <a:sym typeface="Avenir"/>
              </a:rPr>
              <a:t>to prepare for your session, find links to necessary materials, and learn what to say.</a:t>
            </a:r>
            <a:endParaRPr sz="1600" dirty="0">
              <a:solidFill>
                <a:schemeClr val="lt1"/>
              </a:solidFill>
              <a:latin typeface="Avenir"/>
              <a:ea typeface="Avenir"/>
              <a:cs typeface="Avenir"/>
              <a:sym typeface="Avenir"/>
            </a:endParaRPr>
          </a:p>
        </p:txBody>
      </p:sp>
      <p:sp>
        <p:nvSpPr>
          <p:cNvPr id="246" name="Google Shape;246;p39"/>
          <p:cNvSpPr txBox="1"/>
          <p:nvPr/>
        </p:nvSpPr>
        <p:spPr>
          <a:xfrm>
            <a:off x="2751600" y="1272450"/>
            <a:ext cx="36408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latin typeface="Oswald"/>
                <a:ea typeface="Oswald"/>
                <a:cs typeface="Oswald"/>
                <a:sym typeface="Oswald"/>
              </a:rPr>
              <a:t>Moderator Guide</a:t>
            </a:r>
            <a:endParaRPr sz="3200">
              <a:solidFill>
                <a:schemeClr val="lt1"/>
              </a:solidFill>
              <a:latin typeface="Oswald"/>
              <a:ea typeface="Oswald"/>
              <a:cs typeface="Oswald"/>
              <a:sym typeface="Oswald"/>
            </a:endParaRPr>
          </a:p>
        </p:txBody>
      </p:sp>
      <p:cxnSp>
        <p:nvCxnSpPr>
          <p:cNvPr id="247" name="Google Shape;247;p39"/>
          <p:cNvCxnSpPr/>
          <p:nvPr/>
        </p:nvCxnSpPr>
        <p:spPr>
          <a:xfrm>
            <a:off x="2177850" y="2095113"/>
            <a:ext cx="4788300" cy="0"/>
          </a:xfrm>
          <a:prstGeom prst="straightConnector1">
            <a:avLst/>
          </a:prstGeom>
          <a:noFill/>
          <a:ln w="19050" cap="flat" cmpd="sng">
            <a:solidFill>
              <a:srgbClr val="F5BC9F"/>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387"/>
        <p:cNvGrpSpPr/>
        <p:nvPr/>
      </p:nvGrpSpPr>
      <p:grpSpPr>
        <a:xfrm>
          <a:off x="0" y="0"/>
          <a:ext cx="0" cy="0"/>
          <a:chOff x="0" y="0"/>
          <a:chExt cx="0" cy="0"/>
        </a:xfrm>
      </p:grpSpPr>
      <p:sp>
        <p:nvSpPr>
          <p:cNvPr id="388" name="Google Shape;388;p48"/>
          <p:cNvSpPr txBox="1">
            <a:spLocks noGrp="1"/>
          </p:cNvSpPr>
          <p:nvPr>
            <p:ph type="title"/>
          </p:nvPr>
        </p:nvSpPr>
        <p:spPr>
          <a:xfrm>
            <a:off x="708600" y="251375"/>
            <a:ext cx="8028300" cy="1053600"/>
          </a:xfrm>
          <a:prstGeom prst="rect">
            <a:avLst/>
          </a:prstGeom>
          <a:noFill/>
          <a:ln>
            <a:noFill/>
          </a:ln>
        </p:spPr>
        <p:txBody>
          <a:bodyPr spcFirstLastPara="1" wrap="square" lIns="0" tIns="5200" rIns="0" bIns="0" anchor="t" anchorCtr="0">
            <a:spAutoFit/>
          </a:bodyPr>
          <a:lstStyle/>
          <a:p>
            <a:pPr marL="0" marR="0" lvl="0" indent="0" algn="l" rtl="0">
              <a:lnSpc>
                <a:spcPct val="100299"/>
              </a:lnSpc>
              <a:spcBef>
                <a:spcPts val="0"/>
              </a:spcBef>
              <a:spcAft>
                <a:spcPts val="0"/>
              </a:spcAft>
              <a:buNone/>
            </a:pPr>
            <a:r>
              <a:rPr lang="en" sz="3400" b="0">
                <a:solidFill>
                  <a:srgbClr val="000000"/>
                </a:solidFill>
                <a:latin typeface="Oswald"/>
                <a:ea typeface="Oswald"/>
                <a:cs typeface="Oswald"/>
                <a:sym typeface="Oswald"/>
              </a:rPr>
              <a:t>Employees with traditionally marginalized identities are not getting the allyship they deserve</a:t>
            </a:r>
            <a:endParaRPr sz="3400">
              <a:latin typeface="Oswald"/>
              <a:ea typeface="Oswald"/>
              <a:cs typeface="Oswald"/>
              <a:sym typeface="Oswald"/>
            </a:endParaRPr>
          </a:p>
        </p:txBody>
      </p:sp>
      <p:sp>
        <p:nvSpPr>
          <p:cNvPr id="389" name="Google Shape;389;p48"/>
          <p:cNvSpPr txBox="1"/>
          <p:nvPr/>
        </p:nvSpPr>
        <p:spPr>
          <a:xfrm>
            <a:off x="1260849" y="3602879"/>
            <a:ext cx="2203800" cy="754500"/>
          </a:xfrm>
          <a:prstGeom prst="rect">
            <a:avLst/>
          </a:prstGeom>
          <a:noFill/>
          <a:ln>
            <a:noFill/>
          </a:ln>
        </p:spPr>
        <p:txBody>
          <a:bodyPr spcFirstLastPara="1" wrap="square" lIns="0" tIns="15600" rIns="0" bIns="0" anchor="t" anchorCtr="0">
            <a:spAutoFit/>
          </a:bodyPr>
          <a:lstStyle/>
          <a:p>
            <a:pPr marL="0" lvl="0" indent="0" algn="ctr" rtl="0">
              <a:spcBef>
                <a:spcPts val="0"/>
              </a:spcBef>
              <a:spcAft>
                <a:spcPts val="0"/>
              </a:spcAft>
              <a:buNone/>
            </a:pPr>
            <a:r>
              <a:rPr lang="en" sz="1600">
                <a:latin typeface="Avenir"/>
                <a:ea typeface="Avenir"/>
                <a:cs typeface="Avenir"/>
                <a:sym typeface="Avenir"/>
              </a:rPr>
              <a:t>White employees that see themselves as allies to women of color</a:t>
            </a:r>
            <a:endParaRPr sz="1600">
              <a:latin typeface="Avenir"/>
              <a:ea typeface="Avenir"/>
              <a:cs typeface="Avenir"/>
              <a:sym typeface="Avenir"/>
            </a:endParaRPr>
          </a:p>
        </p:txBody>
      </p:sp>
      <p:sp>
        <p:nvSpPr>
          <p:cNvPr id="390" name="Google Shape;390;p48"/>
          <p:cNvSpPr txBox="1"/>
          <p:nvPr/>
        </p:nvSpPr>
        <p:spPr>
          <a:xfrm>
            <a:off x="4805278" y="3602694"/>
            <a:ext cx="2762700" cy="754500"/>
          </a:xfrm>
          <a:prstGeom prst="rect">
            <a:avLst/>
          </a:prstGeom>
          <a:noFill/>
          <a:ln>
            <a:noFill/>
          </a:ln>
        </p:spPr>
        <p:txBody>
          <a:bodyPr spcFirstLastPara="1" wrap="square" lIns="0" tIns="15600" rIns="0" bIns="0" anchor="t" anchorCtr="0">
            <a:spAutoFit/>
          </a:bodyPr>
          <a:lstStyle/>
          <a:p>
            <a:pPr marL="0" lvl="0" indent="0" algn="ctr" rtl="0">
              <a:spcBef>
                <a:spcPts val="0"/>
              </a:spcBef>
              <a:spcAft>
                <a:spcPts val="0"/>
              </a:spcAft>
              <a:buNone/>
            </a:pPr>
            <a:r>
              <a:rPr lang="en" sz="1600">
                <a:latin typeface="Avenir"/>
                <a:ea typeface="Avenir"/>
                <a:cs typeface="Avenir"/>
                <a:sym typeface="Avenir"/>
              </a:rPr>
              <a:t>Employees that think employees of their race and gender have allies at work</a:t>
            </a:r>
            <a:endParaRPr sz="1600">
              <a:latin typeface="Avenir"/>
              <a:ea typeface="Avenir"/>
              <a:cs typeface="Avenir"/>
              <a:sym typeface="Avenir"/>
            </a:endParaRPr>
          </a:p>
        </p:txBody>
      </p:sp>
      <p:grpSp>
        <p:nvGrpSpPr>
          <p:cNvPr id="391" name="Google Shape;391;p48"/>
          <p:cNvGrpSpPr/>
          <p:nvPr/>
        </p:nvGrpSpPr>
        <p:grpSpPr>
          <a:xfrm>
            <a:off x="2133018" y="1652458"/>
            <a:ext cx="478249" cy="1545053"/>
            <a:chOff x="4690014" y="3968465"/>
            <a:chExt cx="1051560" cy="3397214"/>
          </a:xfrm>
        </p:grpSpPr>
        <p:sp>
          <p:nvSpPr>
            <p:cNvPr id="392" name="Google Shape;392;p48"/>
            <p:cNvSpPr/>
            <p:nvPr/>
          </p:nvSpPr>
          <p:spPr>
            <a:xfrm>
              <a:off x="4690014" y="3968465"/>
              <a:ext cx="1051560" cy="3392804"/>
            </a:xfrm>
            <a:custGeom>
              <a:avLst/>
              <a:gdLst/>
              <a:ahLst/>
              <a:cxnLst/>
              <a:rect l="l" t="t" r="r" b="b"/>
              <a:pathLst>
                <a:path w="1051560" h="3392804" extrusionOk="0">
                  <a:moveTo>
                    <a:pt x="0" y="3392566"/>
                  </a:moveTo>
                  <a:lnTo>
                    <a:pt x="1051098" y="3392566"/>
                  </a:lnTo>
                  <a:lnTo>
                    <a:pt x="1051098" y="0"/>
                  </a:lnTo>
                  <a:lnTo>
                    <a:pt x="0" y="0"/>
                  </a:lnTo>
                  <a:lnTo>
                    <a:pt x="0" y="339256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93" name="Google Shape;393;p48"/>
            <p:cNvSpPr/>
            <p:nvPr/>
          </p:nvSpPr>
          <p:spPr>
            <a:xfrm>
              <a:off x="4690014" y="5228270"/>
              <a:ext cx="1051560" cy="2137409"/>
            </a:xfrm>
            <a:custGeom>
              <a:avLst/>
              <a:gdLst/>
              <a:ahLst/>
              <a:cxnLst/>
              <a:rect l="l" t="t" r="r" b="b"/>
              <a:pathLst>
                <a:path w="1051560" h="2137409" extrusionOk="0">
                  <a:moveTo>
                    <a:pt x="1051098" y="0"/>
                  </a:moveTo>
                  <a:lnTo>
                    <a:pt x="0" y="0"/>
                  </a:lnTo>
                  <a:lnTo>
                    <a:pt x="0" y="2137317"/>
                  </a:lnTo>
                  <a:lnTo>
                    <a:pt x="1051098" y="2137317"/>
                  </a:lnTo>
                  <a:lnTo>
                    <a:pt x="1051098"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394" name="Google Shape;394;p48"/>
          <p:cNvSpPr txBox="1"/>
          <p:nvPr/>
        </p:nvSpPr>
        <p:spPr>
          <a:xfrm>
            <a:off x="2134733" y="1654023"/>
            <a:ext cx="475200" cy="525900"/>
          </a:xfrm>
          <a:prstGeom prst="rect">
            <a:avLst/>
          </a:prstGeom>
          <a:solidFill>
            <a:srgbClr val="FDF3E9"/>
          </a:solidFill>
          <a:ln>
            <a:noFill/>
          </a:ln>
        </p:spPr>
        <p:txBody>
          <a:bodyPr spcFirstLastPara="1" wrap="square" lIns="0" tIns="2600" rIns="0" bIns="0" anchor="t" anchorCtr="0">
            <a:spAutoFit/>
          </a:bodyPr>
          <a:lstStyle/>
          <a:p>
            <a:pPr marL="0" marR="0" lvl="0" indent="0" algn="l" rtl="0">
              <a:lnSpc>
                <a:spcPct val="100000"/>
              </a:lnSpc>
              <a:spcBef>
                <a:spcPts val="0"/>
              </a:spcBef>
              <a:spcAft>
                <a:spcPts val="0"/>
              </a:spcAft>
              <a:buNone/>
            </a:pPr>
            <a:endParaRPr sz="1900">
              <a:latin typeface="Times New Roman"/>
              <a:ea typeface="Times New Roman"/>
              <a:cs typeface="Times New Roman"/>
              <a:sym typeface="Times New Roman"/>
            </a:endParaRPr>
          </a:p>
          <a:p>
            <a:pPr marL="38100" marR="0" lvl="0" indent="0" algn="l" rtl="0">
              <a:lnSpc>
                <a:spcPct val="100000"/>
              </a:lnSpc>
              <a:spcBef>
                <a:spcPts val="0"/>
              </a:spcBef>
              <a:spcAft>
                <a:spcPts val="0"/>
              </a:spcAft>
              <a:buNone/>
            </a:pPr>
            <a:r>
              <a:rPr lang="en" sz="1500" b="1">
                <a:latin typeface="Avenir"/>
                <a:ea typeface="Avenir"/>
                <a:cs typeface="Avenir"/>
                <a:sym typeface="Avenir"/>
              </a:rPr>
              <a:t>63%</a:t>
            </a:r>
            <a:endParaRPr sz="1500">
              <a:latin typeface="Avenir"/>
              <a:ea typeface="Avenir"/>
              <a:cs typeface="Avenir"/>
              <a:sym typeface="Avenir"/>
            </a:endParaRPr>
          </a:p>
        </p:txBody>
      </p:sp>
      <p:sp>
        <p:nvSpPr>
          <p:cNvPr id="395" name="Google Shape;395;p48"/>
          <p:cNvSpPr txBox="1"/>
          <p:nvPr/>
        </p:nvSpPr>
        <p:spPr>
          <a:xfrm>
            <a:off x="2142619" y="3294571"/>
            <a:ext cx="469200" cy="159300"/>
          </a:xfrm>
          <a:prstGeom prst="rect">
            <a:avLst/>
          </a:prstGeom>
          <a:noFill/>
          <a:ln>
            <a:noFill/>
          </a:ln>
        </p:spPr>
        <p:txBody>
          <a:bodyPr spcFirstLastPara="1" wrap="square" lIns="0" tIns="5200" rIns="0" bIns="0" anchor="t" anchorCtr="0">
            <a:spAutoFit/>
          </a:bodyPr>
          <a:lstStyle/>
          <a:p>
            <a:pPr marL="0" marR="0" lvl="0" indent="0" algn="l" rtl="0">
              <a:lnSpc>
                <a:spcPct val="100000"/>
              </a:lnSpc>
              <a:spcBef>
                <a:spcPts val="0"/>
              </a:spcBef>
              <a:spcAft>
                <a:spcPts val="0"/>
              </a:spcAft>
              <a:buNone/>
            </a:pPr>
            <a:r>
              <a:rPr lang="en" sz="1000" b="1">
                <a:latin typeface="Proxima Nova"/>
                <a:ea typeface="Proxima Nova"/>
                <a:cs typeface="Proxima Nova"/>
                <a:sym typeface="Proxima Nova"/>
              </a:rPr>
              <a:t>WHITE</a:t>
            </a:r>
            <a:endParaRPr sz="1000" b="1">
              <a:latin typeface="Proxima Nova"/>
              <a:ea typeface="Proxima Nova"/>
              <a:cs typeface="Proxima Nova"/>
              <a:sym typeface="Proxima Nova"/>
            </a:endParaRPr>
          </a:p>
        </p:txBody>
      </p:sp>
      <p:sp>
        <p:nvSpPr>
          <p:cNvPr id="396" name="Google Shape;396;p48"/>
          <p:cNvSpPr txBox="1"/>
          <p:nvPr/>
        </p:nvSpPr>
        <p:spPr>
          <a:xfrm>
            <a:off x="5141676" y="1654023"/>
            <a:ext cx="475200" cy="1277700"/>
          </a:xfrm>
          <a:prstGeom prst="rect">
            <a:avLst/>
          </a:prstGeom>
          <a:solidFill>
            <a:srgbClr val="FDF3E9"/>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20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800">
              <a:latin typeface="Times New Roman"/>
              <a:ea typeface="Times New Roman"/>
              <a:cs typeface="Times New Roman"/>
              <a:sym typeface="Times New Roman"/>
            </a:endParaRPr>
          </a:p>
          <a:p>
            <a:pPr marL="25400" marR="0" lvl="0" indent="0" algn="l" rtl="0">
              <a:lnSpc>
                <a:spcPct val="100000"/>
              </a:lnSpc>
              <a:spcBef>
                <a:spcPts val="0"/>
              </a:spcBef>
              <a:spcAft>
                <a:spcPts val="0"/>
              </a:spcAft>
              <a:buNone/>
            </a:pPr>
            <a:r>
              <a:rPr lang="en" sz="1500" b="1">
                <a:latin typeface="Avenir"/>
                <a:ea typeface="Avenir"/>
                <a:cs typeface="Avenir"/>
                <a:sym typeface="Avenir"/>
              </a:rPr>
              <a:t>16%</a:t>
            </a:r>
            <a:endParaRPr sz="1500">
              <a:latin typeface="Avenir"/>
              <a:ea typeface="Avenir"/>
              <a:cs typeface="Avenir"/>
              <a:sym typeface="Avenir"/>
            </a:endParaRPr>
          </a:p>
        </p:txBody>
      </p:sp>
      <p:sp>
        <p:nvSpPr>
          <p:cNvPr id="397" name="Google Shape;397;p48"/>
          <p:cNvSpPr txBox="1"/>
          <p:nvPr/>
        </p:nvSpPr>
        <p:spPr>
          <a:xfrm>
            <a:off x="5091228" y="3294571"/>
            <a:ext cx="601500" cy="159300"/>
          </a:xfrm>
          <a:prstGeom prst="rect">
            <a:avLst/>
          </a:prstGeom>
          <a:noFill/>
          <a:ln>
            <a:noFill/>
          </a:ln>
        </p:spPr>
        <p:txBody>
          <a:bodyPr spcFirstLastPara="1" wrap="square" lIns="0" tIns="5200" rIns="0" bIns="0" anchor="t" anchorCtr="0">
            <a:spAutoFit/>
          </a:bodyPr>
          <a:lstStyle/>
          <a:p>
            <a:pPr marL="0" marR="0" lvl="0" indent="0" algn="l" rtl="0">
              <a:lnSpc>
                <a:spcPct val="100000"/>
              </a:lnSpc>
              <a:spcBef>
                <a:spcPts val="0"/>
              </a:spcBef>
              <a:spcAft>
                <a:spcPts val="0"/>
              </a:spcAft>
              <a:buNone/>
            </a:pPr>
            <a:r>
              <a:rPr lang="en" sz="1000" b="1">
                <a:latin typeface="Proxima Nova"/>
                <a:ea typeface="Proxima Nova"/>
                <a:cs typeface="Proxima Nova"/>
                <a:sym typeface="Proxima Nova"/>
              </a:rPr>
              <a:t>LATINAS</a:t>
            </a:r>
            <a:endParaRPr sz="1000" b="1">
              <a:latin typeface="Proxima Nova"/>
              <a:ea typeface="Proxima Nova"/>
              <a:cs typeface="Proxima Nova"/>
              <a:sym typeface="Proxima Nova"/>
            </a:endParaRPr>
          </a:p>
        </p:txBody>
      </p:sp>
      <p:sp>
        <p:nvSpPr>
          <p:cNvPr id="398" name="Google Shape;398;p48"/>
          <p:cNvSpPr txBox="1"/>
          <p:nvPr/>
        </p:nvSpPr>
        <p:spPr>
          <a:xfrm>
            <a:off x="6618050" y="1654023"/>
            <a:ext cx="475200" cy="1400700"/>
          </a:xfrm>
          <a:prstGeom prst="rect">
            <a:avLst/>
          </a:prstGeom>
          <a:solidFill>
            <a:srgbClr val="FDF3E9"/>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20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600">
              <a:latin typeface="Times New Roman"/>
              <a:ea typeface="Times New Roman"/>
              <a:cs typeface="Times New Roman"/>
              <a:sym typeface="Times New Roman"/>
            </a:endParaRPr>
          </a:p>
          <a:p>
            <a:pPr marL="38100" marR="0" lvl="0" indent="0" algn="l" rtl="0">
              <a:lnSpc>
                <a:spcPct val="100000"/>
              </a:lnSpc>
              <a:spcBef>
                <a:spcPts val="0"/>
              </a:spcBef>
              <a:spcAft>
                <a:spcPts val="0"/>
              </a:spcAft>
              <a:buNone/>
            </a:pPr>
            <a:r>
              <a:rPr lang="en" sz="1500" b="1">
                <a:latin typeface="Avenir"/>
                <a:ea typeface="Avenir"/>
                <a:cs typeface="Avenir"/>
                <a:sym typeface="Avenir"/>
              </a:rPr>
              <a:t>11%</a:t>
            </a:r>
            <a:endParaRPr sz="1500">
              <a:latin typeface="Avenir"/>
              <a:ea typeface="Avenir"/>
              <a:cs typeface="Avenir"/>
              <a:sym typeface="Avenir"/>
            </a:endParaRPr>
          </a:p>
        </p:txBody>
      </p:sp>
      <p:sp>
        <p:nvSpPr>
          <p:cNvPr id="399" name="Google Shape;399;p48"/>
          <p:cNvSpPr txBox="1"/>
          <p:nvPr/>
        </p:nvSpPr>
        <p:spPr>
          <a:xfrm>
            <a:off x="6322594" y="3294571"/>
            <a:ext cx="1080600" cy="159300"/>
          </a:xfrm>
          <a:prstGeom prst="rect">
            <a:avLst/>
          </a:prstGeom>
          <a:noFill/>
          <a:ln>
            <a:noFill/>
          </a:ln>
        </p:spPr>
        <p:txBody>
          <a:bodyPr spcFirstLastPara="1" wrap="square" lIns="0" tIns="5200" rIns="0" bIns="0" anchor="t" anchorCtr="0">
            <a:spAutoFit/>
          </a:bodyPr>
          <a:lstStyle/>
          <a:p>
            <a:pPr marL="0" marR="0" lvl="0" indent="0" algn="ctr" rtl="0">
              <a:lnSpc>
                <a:spcPct val="100000"/>
              </a:lnSpc>
              <a:spcBef>
                <a:spcPts val="0"/>
              </a:spcBef>
              <a:spcAft>
                <a:spcPts val="0"/>
              </a:spcAft>
              <a:buNone/>
            </a:pPr>
            <a:r>
              <a:rPr lang="en" sz="1000" b="1">
                <a:latin typeface="Proxima Nova"/>
                <a:ea typeface="Proxima Nova"/>
                <a:cs typeface="Proxima Nova"/>
                <a:sym typeface="Proxima Nova"/>
              </a:rPr>
              <a:t>BLACK WOMEN</a:t>
            </a:r>
            <a:endParaRPr sz="1000" b="1">
              <a:latin typeface="Proxima Nova"/>
              <a:ea typeface="Proxima Nova"/>
              <a:cs typeface="Proxima Nova"/>
              <a:sym typeface="Proxima Nova"/>
            </a:endParaRPr>
          </a:p>
        </p:txBody>
      </p:sp>
      <p:sp>
        <p:nvSpPr>
          <p:cNvPr id="400" name="Google Shape;400;p48"/>
          <p:cNvSpPr/>
          <p:nvPr/>
        </p:nvSpPr>
        <p:spPr>
          <a:xfrm>
            <a:off x="1581596" y="3200165"/>
            <a:ext cx="1562795" cy="0"/>
          </a:xfrm>
          <a:custGeom>
            <a:avLst/>
            <a:gdLst/>
            <a:ahLst/>
            <a:cxnLst/>
            <a:rect l="l" t="t" r="r" b="b"/>
            <a:pathLst>
              <a:path w="3434715" h="120000" extrusionOk="0">
                <a:moveTo>
                  <a:pt x="0" y="0"/>
                </a:moveTo>
                <a:lnTo>
                  <a:pt x="3434450" y="0"/>
                </a:lnTo>
              </a:path>
            </a:pathLst>
          </a:custGeom>
          <a:noFill/>
          <a:ln w="209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nvGrpSpPr>
          <p:cNvPr id="401" name="Google Shape;401;p48"/>
          <p:cNvGrpSpPr/>
          <p:nvPr/>
        </p:nvGrpSpPr>
        <p:grpSpPr>
          <a:xfrm>
            <a:off x="4695488" y="1652458"/>
            <a:ext cx="2981262" cy="1547702"/>
            <a:chOff x="10324293" y="3968465"/>
            <a:chExt cx="6555105" cy="3403038"/>
          </a:xfrm>
        </p:grpSpPr>
        <p:sp>
          <p:nvSpPr>
            <p:cNvPr id="402" name="Google Shape;402;p48"/>
            <p:cNvSpPr/>
            <p:nvPr/>
          </p:nvSpPr>
          <p:spPr>
            <a:xfrm>
              <a:off x="11286672" y="6822776"/>
              <a:ext cx="1051559" cy="542925"/>
            </a:xfrm>
            <a:custGeom>
              <a:avLst/>
              <a:gdLst/>
              <a:ahLst/>
              <a:cxnLst/>
              <a:rect l="l" t="t" r="r" b="b"/>
              <a:pathLst>
                <a:path w="1051559" h="542925" extrusionOk="0">
                  <a:moveTo>
                    <a:pt x="1051098" y="0"/>
                  </a:moveTo>
                  <a:lnTo>
                    <a:pt x="0" y="0"/>
                  </a:lnTo>
                  <a:lnTo>
                    <a:pt x="0" y="542810"/>
                  </a:lnTo>
                  <a:lnTo>
                    <a:pt x="1051098" y="542810"/>
                  </a:lnTo>
                  <a:lnTo>
                    <a:pt x="1051098" y="0"/>
                  </a:lnTo>
                  <a:close/>
                </a:path>
              </a:pathLst>
            </a:custGeom>
            <a:solidFill>
              <a:srgbClr val="D9951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03" name="Google Shape;403;p48"/>
            <p:cNvSpPr/>
            <p:nvPr/>
          </p:nvSpPr>
          <p:spPr>
            <a:xfrm>
              <a:off x="14553588" y="6992404"/>
              <a:ext cx="1051559" cy="373379"/>
            </a:xfrm>
            <a:custGeom>
              <a:avLst/>
              <a:gdLst/>
              <a:ahLst/>
              <a:cxnLst/>
              <a:rect l="l" t="t" r="r" b="b"/>
              <a:pathLst>
                <a:path w="1051559" h="373379" extrusionOk="0">
                  <a:moveTo>
                    <a:pt x="1051098" y="0"/>
                  </a:moveTo>
                  <a:lnTo>
                    <a:pt x="0" y="0"/>
                  </a:lnTo>
                  <a:lnTo>
                    <a:pt x="0" y="373182"/>
                  </a:lnTo>
                  <a:lnTo>
                    <a:pt x="1051098" y="373182"/>
                  </a:lnTo>
                  <a:lnTo>
                    <a:pt x="1051098" y="0"/>
                  </a:lnTo>
                  <a:close/>
                </a:path>
              </a:pathLst>
            </a:custGeom>
            <a:solidFill>
              <a:srgbClr val="382B5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04" name="Google Shape;404;p48"/>
            <p:cNvSpPr/>
            <p:nvPr/>
          </p:nvSpPr>
          <p:spPr>
            <a:xfrm>
              <a:off x="10324293" y="7371503"/>
              <a:ext cx="6555105" cy="0"/>
            </a:xfrm>
            <a:custGeom>
              <a:avLst/>
              <a:gdLst/>
              <a:ahLst/>
              <a:cxnLst/>
              <a:rect l="l" t="t" r="r" b="b"/>
              <a:pathLst>
                <a:path w="6555105" h="120000" extrusionOk="0">
                  <a:moveTo>
                    <a:pt x="0" y="0"/>
                  </a:moveTo>
                  <a:lnTo>
                    <a:pt x="6554774" y="0"/>
                  </a:lnTo>
                </a:path>
              </a:pathLst>
            </a:custGeom>
            <a:noFill/>
            <a:ln w="209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05" name="Google Shape;405;p48"/>
            <p:cNvSpPr/>
            <p:nvPr/>
          </p:nvSpPr>
          <p:spPr>
            <a:xfrm>
              <a:off x="11301111" y="3968465"/>
              <a:ext cx="4297680" cy="3392804"/>
            </a:xfrm>
            <a:custGeom>
              <a:avLst/>
              <a:gdLst/>
              <a:ahLst/>
              <a:cxnLst/>
              <a:rect l="l" t="t" r="r" b="b"/>
              <a:pathLst>
                <a:path w="4297680" h="3392804" extrusionOk="0">
                  <a:moveTo>
                    <a:pt x="0" y="3392566"/>
                  </a:moveTo>
                  <a:lnTo>
                    <a:pt x="1051098" y="3392566"/>
                  </a:lnTo>
                  <a:lnTo>
                    <a:pt x="1051098" y="0"/>
                  </a:lnTo>
                  <a:lnTo>
                    <a:pt x="0" y="0"/>
                  </a:lnTo>
                  <a:lnTo>
                    <a:pt x="0" y="3392566"/>
                  </a:lnTo>
                  <a:close/>
                </a:path>
                <a:path w="4297680" h="3392804" extrusionOk="0">
                  <a:moveTo>
                    <a:pt x="3245974" y="3392566"/>
                  </a:moveTo>
                  <a:lnTo>
                    <a:pt x="4297073" y="3392566"/>
                  </a:lnTo>
                  <a:lnTo>
                    <a:pt x="4297073" y="0"/>
                  </a:lnTo>
                  <a:lnTo>
                    <a:pt x="3245974" y="0"/>
                  </a:lnTo>
                  <a:lnTo>
                    <a:pt x="3245974" y="339256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406" name="Google Shape;406;p48"/>
          <p:cNvSpPr txBox="1"/>
          <p:nvPr/>
        </p:nvSpPr>
        <p:spPr>
          <a:xfrm>
            <a:off x="1561200" y="4775450"/>
            <a:ext cx="6021600" cy="131100"/>
          </a:xfrm>
          <a:prstGeom prst="rect">
            <a:avLst/>
          </a:prstGeom>
          <a:noFill/>
          <a:ln>
            <a:noFill/>
          </a:ln>
        </p:spPr>
        <p:txBody>
          <a:bodyPr spcFirstLastPara="1" wrap="square" lIns="0" tIns="7800" rIns="0" bIns="0" anchor="t" anchorCtr="0">
            <a:spAutoFit/>
          </a:bodyPr>
          <a:lstStyle/>
          <a:p>
            <a:pPr marL="0" marR="0" lvl="0" indent="0" algn="ctr" rtl="0">
              <a:lnSpc>
                <a:spcPct val="100000"/>
              </a:lnSpc>
              <a:spcBef>
                <a:spcPts val="0"/>
              </a:spcBef>
              <a:spcAft>
                <a:spcPts val="0"/>
              </a:spcAft>
              <a:buNone/>
            </a:pPr>
            <a:r>
              <a:rPr lang="en" sz="800" u="sng">
                <a:solidFill>
                  <a:schemeClr val="hlink"/>
                </a:solidFill>
                <a:latin typeface="Avenir"/>
                <a:ea typeface="Avenir"/>
                <a:cs typeface="Avenir"/>
                <a:sym typeface="Avenir"/>
                <a:hlinkClick r:id="rId3"/>
              </a:rPr>
              <a:t>LeanIn.Org</a:t>
            </a:r>
            <a:r>
              <a:rPr lang="en" sz="800">
                <a:latin typeface="Avenir"/>
                <a:ea typeface="Avenir"/>
                <a:cs typeface="Avenir"/>
                <a:sym typeface="Avenir"/>
              </a:rPr>
              <a:t> and McKinsey &amp; Company, </a:t>
            </a:r>
            <a:r>
              <a:rPr lang="en" sz="800" i="1">
                <a:latin typeface="Avenir"/>
                <a:ea typeface="Avenir"/>
                <a:cs typeface="Avenir"/>
                <a:sym typeface="Avenir"/>
              </a:rPr>
              <a:t>Women in the Workplace 2020 </a:t>
            </a:r>
            <a:r>
              <a:rPr lang="en" sz="800">
                <a:latin typeface="Avenir"/>
                <a:ea typeface="Avenir"/>
                <a:cs typeface="Avenir"/>
                <a:sym typeface="Avenir"/>
              </a:rPr>
              <a:t>(September 2020), </a:t>
            </a:r>
            <a:r>
              <a:rPr lang="en" sz="800" u="sng">
                <a:solidFill>
                  <a:schemeClr val="hlink"/>
                </a:solidFill>
                <a:latin typeface="Avenir"/>
                <a:ea typeface="Avenir"/>
                <a:cs typeface="Avenir"/>
                <a:sym typeface="Avenir"/>
                <a:hlinkClick r:id="rId4"/>
              </a:rPr>
              <a:t>https://womenintheworkplace.com</a:t>
            </a:r>
            <a:endParaRPr sz="800">
              <a:latin typeface="Avenir"/>
              <a:ea typeface="Avenir"/>
              <a:cs typeface="Avenir"/>
              <a:sym typeface="Avenir"/>
            </a:endParaRPr>
          </a:p>
        </p:txBody>
      </p:sp>
      <p:sp>
        <p:nvSpPr>
          <p:cNvPr id="407" name="Google Shape;407;p48"/>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10</a:t>
            </a:fld>
            <a:endParaRPr sz="700">
              <a:latin typeface="Proxima Nova Semibold"/>
              <a:ea typeface="Proxima Nova Semibold"/>
              <a:cs typeface="Proxima Nova Semibold"/>
              <a:sym typeface="Proxima Nova Semibold"/>
            </a:endParaRPr>
          </a:p>
        </p:txBody>
      </p:sp>
      <p:grpSp>
        <p:nvGrpSpPr>
          <p:cNvPr id="408" name="Google Shape;408;p48"/>
          <p:cNvGrpSpPr/>
          <p:nvPr/>
        </p:nvGrpSpPr>
        <p:grpSpPr>
          <a:xfrm>
            <a:off x="167531" y="4852630"/>
            <a:ext cx="1505034" cy="174536"/>
            <a:chOff x="442904" y="4166938"/>
            <a:chExt cx="4030621" cy="467300"/>
          </a:xfrm>
        </p:grpSpPr>
        <p:pic>
          <p:nvPicPr>
            <p:cNvPr id="409" name="Google Shape;409;p48"/>
            <p:cNvPicPr preferRelativeResize="0"/>
            <p:nvPr/>
          </p:nvPicPr>
          <p:blipFill rotWithShape="1">
            <a:blip r:embed="rId5">
              <a:alphaModFix/>
            </a:blip>
            <a:srcRect/>
            <a:stretch/>
          </p:blipFill>
          <p:spPr>
            <a:xfrm>
              <a:off x="1848476" y="4166938"/>
              <a:ext cx="2625049" cy="467300"/>
            </a:xfrm>
            <a:prstGeom prst="rect">
              <a:avLst/>
            </a:prstGeom>
            <a:noFill/>
            <a:ln>
              <a:noFill/>
            </a:ln>
          </p:spPr>
        </p:pic>
        <p:grpSp>
          <p:nvGrpSpPr>
            <p:cNvPr id="410" name="Google Shape;410;p48"/>
            <p:cNvGrpSpPr/>
            <p:nvPr/>
          </p:nvGrpSpPr>
          <p:grpSpPr>
            <a:xfrm>
              <a:off x="442904" y="4326529"/>
              <a:ext cx="1033452" cy="205673"/>
              <a:chOff x="7504804" y="565304"/>
              <a:chExt cx="1033452" cy="205673"/>
            </a:xfrm>
          </p:grpSpPr>
          <p:sp>
            <p:nvSpPr>
              <p:cNvPr id="411" name="Google Shape;411;p48"/>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12" name="Google Shape;412;p48"/>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13" name="Google Shape;413;p48"/>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14" name="Google Shape;414;p48"/>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15" name="Google Shape;415;p48"/>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16" name="Google Shape;416;p48"/>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17" name="Google Shape;417;p48"/>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418" name="Google Shape;418;p48"/>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422"/>
        <p:cNvGrpSpPr/>
        <p:nvPr/>
      </p:nvGrpSpPr>
      <p:grpSpPr>
        <a:xfrm>
          <a:off x="0" y="0"/>
          <a:ext cx="0" cy="0"/>
          <a:chOff x="0" y="0"/>
          <a:chExt cx="0" cy="0"/>
        </a:xfrm>
      </p:grpSpPr>
      <p:sp>
        <p:nvSpPr>
          <p:cNvPr id="423" name="Google Shape;423;p49"/>
          <p:cNvSpPr txBox="1">
            <a:spLocks noGrp="1"/>
          </p:cNvSpPr>
          <p:nvPr>
            <p:ph type="title"/>
          </p:nvPr>
        </p:nvSpPr>
        <p:spPr>
          <a:xfrm>
            <a:off x="708600" y="222775"/>
            <a:ext cx="6914100" cy="530400"/>
          </a:xfrm>
          <a:prstGeom prst="rect">
            <a:avLst/>
          </a:prstGeom>
          <a:noFill/>
          <a:ln>
            <a:noFill/>
          </a:ln>
        </p:spPr>
        <p:txBody>
          <a:bodyPr spcFirstLastPara="1" wrap="square" lIns="0" tIns="6925" rIns="0" bIns="0" anchor="t" anchorCtr="0">
            <a:spAutoFit/>
          </a:bodyPr>
          <a:lstStyle/>
          <a:p>
            <a:pPr marL="0" lvl="0" indent="0" algn="l" rtl="0">
              <a:lnSpc>
                <a:spcPct val="100000"/>
              </a:lnSpc>
              <a:spcBef>
                <a:spcPts val="0"/>
              </a:spcBef>
              <a:spcAft>
                <a:spcPts val="0"/>
              </a:spcAft>
              <a:buNone/>
            </a:pPr>
            <a:r>
              <a:rPr lang="en" sz="3400" b="0">
                <a:solidFill>
                  <a:srgbClr val="000000"/>
                </a:solidFill>
                <a:latin typeface="Oswald"/>
                <a:ea typeface="Oswald"/>
                <a:cs typeface="Oswald"/>
                <a:sym typeface="Oswald"/>
              </a:rPr>
              <a:t>There’s a gap between intent and action</a:t>
            </a:r>
            <a:endParaRPr sz="3400">
              <a:latin typeface="Oswald"/>
              <a:ea typeface="Oswald"/>
              <a:cs typeface="Oswald"/>
              <a:sym typeface="Oswald"/>
            </a:endParaRPr>
          </a:p>
        </p:txBody>
      </p:sp>
      <p:sp>
        <p:nvSpPr>
          <p:cNvPr id="424" name="Google Shape;424;p49"/>
          <p:cNvSpPr txBox="1"/>
          <p:nvPr/>
        </p:nvSpPr>
        <p:spPr>
          <a:xfrm>
            <a:off x="3212547" y="949113"/>
            <a:ext cx="2591400" cy="268500"/>
          </a:xfrm>
          <a:prstGeom prst="rect">
            <a:avLst/>
          </a:prstGeom>
          <a:noFill/>
          <a:ln>
            <a:noFill/>
          </a:ln>
        </p:spPr>
        <p:txBody>
          <a:bodyPr spcFirstLastPara="1" wrap="square" lIns="0" tIns="6650" rIns="0" bIns="0" anchor="t" anchorCtr="0">
            <a:spAutoFit/>
          </a:bodyPr>
          <a:lstStyle/>
          <a:p>
            <a:pPr marL="0" marR="0" lvl="0" indent="0" algn="ctr" rtl="0">
              <a:lnSpc>
                <a:spcPct val="100000"/>
              </a:lnSpc>
              <a:spcBef>
                <a:spcPts val="0"/>
              </a:spcBef>
              <a:spcAft>
                <a:spcPts val="0"/>
              </a:spcAft>
              <a:buNone/>
            </a:pPr>
            <a:r>
              <a:rPr lang="en" sz="1700">
                <a:latin typeface="Avenir"/>
                <a:ea typeface="Avenir"/>
                <a:cs typeface="Avenir"/>
                <a:sym typeface="Avenir"/>
              </a:rPr>
              <a:t>White employees . . .</a:t>
            </a:r>
            <a:endParaRPr sz="1700">
              <a:latin typeface="Avenir"/>
              <a:ea typeface="Avenir"/>
              <a:cs typeface="Avenir"/>
              <a:sym typeface="Avenir"/>
            </a:endParaRPr>
          </a:p>
        </p:txBody>
      </p:sp>
      <p:sp>
        <p:nvSpPr>
          <p:cNvPr id="425" name="Google Shape;425;p49"/>
          <p:cNvSpPr txBox="1"/>
          <p:nvPr/>
        </p:nvSpPr>
        <p:spPr>
          <a:xfrm>
            <a:off x="525236" y="3994404"/>
            <a:ext cx="1579200" cy="322200"/>
          </a:xfrm>
          <a:prstGeom prst="rect">
            <a:avLst/>
          </a:prstGeom>
          <a:noFill/>
          <a:ln>
            <a:noFill/>
          </a:ln>
        </p:spPr>
        <p:txBody>
          <a:bodyPr spcFirstLastPara="1" wrap="square" lIns="0" tIns="14150" rIns="0" bIns="0" anchor="t" anchorCtr="0">
            <a:spAutoFit/>
          </a:bodyPr>
          <a:lstStyle/>
          <a:p>
            <a:pPr marL="0" lvl="0" indent="0" algn="ctr" rtl="0">
              <a:spcBef>
                <a:spcPts val="0"/>
              </a:spcBef>
              <a:spcAft>
                <a:spcPts val="0"/>
              </a:spcAft>
              <a:buNone/>
            </a:pPr>
            <a:r>
              <a:rPr lang="en" sz="1000">
                <a:latin typeface="Avenir"/>
                <a:ea typeface="Avenir"/>
                <a:cs typeface="Avenir"/>
                <a:sym typeface="Avenir"/>
              </a:rPr>
              <a:t>See themselves as allies to women of color</a:t>
            </a:r>
            <a:endParaRPr sz="1000">
              <a:latin typeface="Avenir"/>
              <a:ea typeface="Avenir"/>
              <a:cs typeface="Avenir"/>
              <a:sym typeface="Avenir"/>
            </a:endParaRPr>
          </a:p>
        </p:txBody>
      </p:sp>
      <p:sp>
        <p:nvSpPr>
          <p:cNvPr id="426" name="Google Shape;426;p49"/>
          <p:cNvSpPr/>
          <p:nvPr/>
        </p:nvSpPr>
        <p:spPr>
          <a:xfrm>
            <a:off x="1075919" y="2005054"/>
            <a:ext cx="6154493" cy="8277"/>
          </a:xfrm>
          <a:custGeom>
            <a:avLst/>
            <a:gdLst/>
            <a:ahLst/>
            <a:cxnLst/>
            <a:rect l="l" t="t" r="r" b="b"/>
            <a:pathLst>
              <a:path w="15580994" h="20954" extrusionOk="0">
                <a:moveTo>
                  <a:pt x="20942" y="10477"/>
                </a:moveTo>
                <a:lnTo>
                  <a:pt x="17868" y="3073"/>
                </a:lnTo>
                <a:lnTo>
                  <a:pt x="10464" y="0"/>
                </a:lnTo>
                <a:lnTo>
                  <a:pt x="3060" y="3073"/>
                </a:lnTo>
                <a:lnTo>
                  <a:pt x="0" y="10477"/>
                </a:lnTo>
                <a:lnTo>
                  <a:pt x="3060" y="17881"/>
                </a:lnTo>
                <a:lnTo>
                  <a:pt x="10464" y="20942"/>
                </a:lnTo>
                <a:lnTo>
                  <a:pt x="17868" y="17881"/>
                </a:lnTo>
                <a:lnTo>
                  <a:pt x="20942" y="10477"/>
                </a:lnTo>
                <a:close/>
              </a:path>
              <a:path w="15580994" h="20954" extrusionOk="0">
                <a:moveTo>
                  <a:pt x="15580678" y="10477"/>
                </a:moveTo>
                <a:lnTo>
                  <a:pt x="15577604" y="3073"/>
                </a:lnTo>
                <a:lnTo>
                  <a:pt x="15570200" y="0"/>
                </a:lnTo>
                <a:lnTo>
                  <a:pt x="15562796" y="3073"/>
                </a:lnTo>
                <a:lnTo>
                  <a:pt x="15559735" y="10477"/>
                </a:lnTo>
                <a:lnTo>
                  <a:pt x="15562796" y="17881"/>
                </a:lnTo>
                <a:lnTo>
                  <a:pt x="15570200" y="20942"/>
                </a:lnTo>
                <a:lnTo>
                  <a:pt x="15577604" y="17881"/>
                </a:lnTo>
                <a:lnTo>
                  <a:pt x="15580678" y="10477"/>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27" name="Google Shape;427;p49"/>
          <p:cNvSpPr/>
          <p:nvPr/>
        </p:nvSpPr>
        <p:spPr>
          <a:xfrm>
            <a:off x="701530" y="2002434"/>
            <a:ext cx="336356" cy="1921821"/>
          </a:xfrm>
          <a:custGeom>
            <a:avLst/>
            <a:gdLst/>
            <a:ahLst/>
            <a:cxnLst/>
            <a:rect l="l" t="t" r="r" b="b"/>
            <a:pathLst>
              <a:path w="851535" h="4865370" extrusionOk="0">
                <a:moveTo>
                  <a:pt x="851387" y="0"/>
                </a:moveTo>
                <a:lnTo>
                  <a:pt x="0" y="0"/>
                </a:lnTo>
                <a:lnTo>
                  <a:pt x="0" y="4865118"/>
                </a:lnTo>
                <a:lnTo>
                  <a:pt x="851387" y="4865118"/>
                </a:lnTo>
                <a:lnTo>
                  <a:pt x="851387" y="0"/>
                </a:lnTo>
                <a:close/>
              </a:path>
            </a:pathLst>
          </a:custGeom>
          <a:solidFill>
            <a:srgbClr val="332C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28" name="Google Shape;428;p49"/>
          <p:cNvSpPr/>
          <p:nvPr/>
        </p:nvSpPr>
        <p:spPr>
          <a:xfrm>
            <a:off x="2812147" y="2321271"/>
            <a:ext cx="74495" cy="1559379"/>
          </a:xfrm>
          <a:custGeom>
            <a:avLst/>
            <a:gdLst/>
            <a:ahLst/>
            <a:cxnLst/>
            <a:rect l="l" t="t" r="r" b="b"/>
            <a:pathLst>
              <a:path w="188595" h="3947795" extrusionOk="0">
                <a:moveTo>
                  <a:pt x="188475" y="0"/>
                </a:moveTo>
                <a:lnTo>
                  <a:pt x="0" y="0"/>
                </a:lnTo>
                <a:lnTo>
                  <a:pt x="0" y="3947523"/>
                </a:lnTo>
                <a:lnTo>
                  <a:pt x="188475" y="3947523"/>
                </a:lnTo>
              </a:path>
            </a:pathLst>
          </a:custGeom>
          <a:noFill/>
          <a:ln w="104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29" name="Google Shape;429;p49"/>
          <p:cNvSpPr/>
          <p:nvPr/>
        </p:nvSpPr>
        <p:spPr>
          <a:xfrm>
            <a:off x="3231885" y="2350856"/>
            <a:ext cx="336356" cy="1582324"/>
          </a:xfrm>
          <a:custGeom>
            <a:avLst/>
            <a:gdLst/>
            <a:ahLst/>
            <a:cxnLst/>
            <a:rect l="l" t="t" r="r" b="b"/>
            <a:pathLst>
              <a:path w="851534" h="3331209" extrusionOk="0">
                <a:moveTo>
                  <a:pt x="851387" y="0"/>
                </a:moveTo>
                <a:lnTo>
                  <a:pt x="0" y="0"/>
                </a:lnTo>
                <a:lnTo>
                  <a:pt x="0" y="3330662"/>
                </a:lnTo>
                <a:lnTo>
                  <a:pt x="851387" y="3330662"/>
                </a:lnTo>
                <a:lnTo>
                  <a:pt x="851387"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30" name="Google Shape;430;p49"/>
          <p:cNvSpPr/>
          <p:nvPr/>
        </p:nvSpPr>
        <p:spPr>
          <a:xfrm>
            <a:off x="5587105" y="2562800"/>
            <a:ext cx="336356" cy="1370380"/>
          </a:xfrm>
          <a:custGeom>
            <a:avLst/>
            <a:gdLst/>
            <a:ahLst/>
            <a:cxnLst/>
            <a:rect l="l" t="t" r="r" b="b"/>
            <a:pathLst>
              <a:path w="851534" h="2854959" extrusionOk="0">
                <a:moveTo>
                  <a:pt x="851398" y="0"/>
                </a:moveTo>
                <a:lnTo>
                  <a:pt x="0" y="0"/>
                </a:lnTo>
                <a:lnTo>
                  <a:pt x="0" y="2854855"/>
                </a:lnTo>
                <a:lnTo>
                  <a:pt x="851398" y="2854855"/>
                </a:lnTo>
                <a:lnTo>
                  <a:pt x="851398"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31" name="Google Shape;431;p49"/>
          <p:cNvSpPr/>
          <p:nvPr/>
        </p:nvSpPr>
        <p:spPr>
          <a:xfrm>
            <a:off x="7942325" y="3582435"/>
            <a:ext cx="336356" cy="350745"/>
          </a:xfrm>
          <a:custGeom>
            <a:avLst/>
            <a:gdLst/>
            <a:ahLst/>
            <a:cxnLst/>
            <a:rect l="l" t="t" r="r" b="b"/>
            <a:pathLst>
              <a:path w="851534" h="2299970" extrusionOk="0">
                <a:moveTo>
                  <a:pt x="851398" y="0"/>
                </a:moveTo>
                <a:lnTo>
                  <a:pt x="0" y="0"/>
                </a:lnTo>
                <a:lnTo>
                  <a:pt x="0" y="2299741"/>
                </a:lnTo>
                <a:lnTo>
                  <a:pt x="851398" y="2299741"/>
                </a:lnTo>
                <a:lnTo>
                  <a:pt x="851398"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32" name="Google Shape;432;p49"/>
          <p:cNvSpPr txBox="1"/>
          <p:nvPr/>
        </p:nvSpPr>
        <p:spPr>
          <a:xfrm>
            <a:off x="6402639" y="3975897"/>
            <a:ext cx="1060500" cy="783900"/>
          </a:xfrm>
          <a:prstGeom prst="rect">
            <a:avLst/>
          </a:prstGeom>
          <a:noFill/>
          <a:ln>
            <a:noFill/>
          </a:ln>
        </p:spPr>
        <p:txBody>
          <a:bodyPr spcFirstLastPara="1" wrap="square" lIns="0" tIns="14150" rIns="0" bIns="0" anchor="t" anchorCtr="0">
            <a:spAutoFit/>
          </a:bodyPr>
          <a:lstStyle/>
          <a:p>
            <a:pPr marL="0" lvl="0" indent="0" algn="ctr" rtl="0">
              <a:spcBef>
                <a:spcPts val="0"/>
              </a:spcBef>
              <a:spcAft>
                <a:spcPts val="0"/>
              </a:spcAft>
              <a:buClr>
                <a:schemeClr val="dk1"/>
              </a:buClr>
              <a:buSzPts val="1100"/>
              <a:buFont typeface="Arial"/>
              <a:buNone/>
            </a:pPr>
            <a:r>
              <a:rPr lang="en" sz="1000">
                <a:solidFill>
                  <a:schemeClr val="dk1"/>
                </a:solidFill>
                <a:latin typeface="Avenir"/>
                <a:ea typeface="Avenir"/>
                <a:cs typeface="Avenir"/>
                <a:sym typeface="Avenir"/>
              </a:rPr>
              <a:t>Advocate for new opportunities for women of color</a:t>
            </a:r>
            <a:endParaRPr sz="1000">
              <a:solidFill>
                <a:schemeClr val="dk1"/>
              </a:solidFill>
              <a:latin typeface="Avenir"/>
              <a:ea typeface="Avenir"/>
              <a:cs typeface="Avenir"/>
              <a:sym typeface="Avenir"/>
            </a:endParaRPr>
          </a:p>
          <a:p>
            <a:pPr marL="0" lvl="0" indent="0" algn="ctr" rtl="0">
              <a:spcBef>
                <a:spcPts val="0"/>
              </a:spcBef>
              <a:spcAft>
                <a:spcPts val="0"/>
              </a:spcAft>
              <a:buClr>
                <a:schemeClr val="dk1"/>
              </a:buClr>
              <a:buSzPts val="1100"/>
              <a:buFont typeface="Arial"/>
              <a:buNone/>
            </a:pPr>
            <a:endParaRPr sz="1000">
              <a:solidFill>
                <a:schemeClr val="dk1"/>
              </a:solidFill>
              <a:latin typeface="Avenir"/>
              <a:ea typeface="Avenir"/>
              <a:cs typeface="Avenir"/>
              <a:sym typeface="Avenir"/>
            </a:endParaRPr>
          </a:p>
          <a:p>
            <a:pPr marL="0" lvl="0" indent="0" algn="ctr" rtl="0">
              <a:spcBef>
                <a:spcPts val="0"/>
              </a:spcBef>
              <a:spcAft>
                <a:spcPts val="0"/>
              </a:spcAft>
              <a:buNone/>
            </a:pPr>
            <a:endParaRPr sz="1000">
              <a:solidFill>
                <a:schemeClr val="dk1"/>
              </a:solidFill>
              <a:latin typeface="Avenir"/>
              <a:ea typeface="Avenir"/>
              <a:cs typeface="Avenir"/>
              <a:sym typeface="Avenir"/>
            </a:endParaRPr>
          </a:p>
        </p:txBody>
      </p:sp>
      <p:sp>
        <p:nvSpPr>
          <p:cNvPr id="433" name="Google Shape;433;p49"/>
          <p:cNvSpPr txBox="1"/>
          <p:nvPr/>
        </p:nvSpPr>
        <p:spPr>
          <a:xfrm>
            <a:off x="5167874" y="3994392"/>
            <a:ext cx="1174800" cy="783900"/>
          </a:xfrm>
          <a:prstGeom prst="rect">
            <a:avLst/>
          </a:prstGeom>
          <a:noFill/>
          <a:ln>
            <a:noFill/>
          </a:ln>
        </p:spPr>
        <p:txBody>
          <a:bodyPr spcFirstLastPara="1" wrap="square" lIns="0" tIns="14150" rIns="0" bIns="0" anchor="t" anchorCtr="0">
            <a:spAutoFit/>
          </a:bodyPr>
          <a:lstStyle/>
          <a:p>
            <a:pPr marL="0" lvl="0" indent="0" algn="ctr" rtl="0">
              <a:spcBef>
                <a:spcPts val="0"/>
              </a:spcBef>
              <a:spcAft>
                <a:spcPts val="0"/>
              </a:spcAft>
              <a:buClr>
                <a:schemeClr val="dk1"/>
              </a:buClr>
              <a:buSzPts val="1100"/>
              <a:buFont typeface="Arial"/>
              <a:buNone/>
            </a:pPr>
            <a:r>
              <a:rPr lang="en" sz="1000">
                <a:latin typeface="Avenir"/>
                <a:ea typeface="Avenir"/>
                <a:cs typeface="Avenir"/>
                <a:sym typeface="Avenir"/>
              </a:rPr>
              <a:t>Work to confront discrimination when they see it </a:t>
            </a:r>
            <a:endParaRPr sz="1000">
              <a:latin typeface="Avenir"/>
              <a:ea typeface="Avenir"/>
              <a:cs typeface="Avenir"/>
              <a:sym typeface="Avenir"/>
            </a:endParaRPr>
          </a:p>
          <a:p>
            <a:pPr marL="0" lvl="0" indent="0" algn="ctr" rtl="0">
              <a:spcBef>
                <a:spcPts val="0"/>
              </a:spcBef>
              <a:spcAft>
                <a:spcPts val="0"/>
              </a:spcAft>
              <a:buClr>
                <a:schemeClr val="dk1"/>
              </a:buClr>
              <a:buSzPts val="1100"/>
              <a:buFont typeface="Arial"/>
              <a:buNone/>
            </a:pPr>
            <a:endParaRPr sz="1000">
              <a:latin typeface="Avenir"/>
              <a:ea typeface="Avenir"/>
              <a:cs typeface="Avenir"/>
              <a:sym typeface="Avenir"/>
            </a:endParaRPr>
          </a:p>
          <a:p>
            <a:pPr marL="0" lvl="0" indent="0" algn="ctr" rtl="0">
              <a:spcBef>
                <a:spcPts val="0"/>
              </a:spcBef>
              <a:spcAft>
                <a:spcPts val="0"/>
              </a:spcAft>
              <a:buNone/>
            </a:pPr>
            <a:endParaRPr sz="1000">
              <a:latin typeface="Avenir"/>
              <a:ea typeface="Avenir"/>
              <a:cs typeface="Avenir"/>
              <a:sym typeface="Avenir"/>
            </a:endParaRPr>
          </a:p>
        </p:txBody>
      </p:sp>
      <p:sp>
        <p:nvSpPr>
          <p:cNvPr id="434" name="Google Shape;434;p49"/>
          <p:cNvSpPr txBox="1"/>
          <p:nvPr/>
        </p:nvSpPr>
        <p:spPr>
          <a:xfrm>
            <a:off x="719102" y="1752025"/>
            <a:ext cx="580800" cy="237600"/>
          </a:xfrm>
          <a:prstGeom prst="rect">
            <a:avLst/>
          </a:prstGeom>
          <a:noFill/>
          <a:ln>
            <a:noFill/>
          </a:ln>
        </p:spPr>
        <p:txBody>
          <a:bodyPr spcFirstLastPara="1" wrap="square" lIns="0" tIns="6650" rIns="0" bIns="0" anchor="t" anchorCtr="0">
            <a:spAutoFit/>
          </a:bodyPr>
          <a:lstStyle/>
          <a:p>
            <a:pPr marL="0" marR="0" lvl="0" indent="0" algn="l" rtl="0">
              <a:lnSpc>
                <a:spcPct val="100000"/>
              </a:lnSpc>
              <a:spcBef>
                <a:spcPts val="0"/>
              </a:spcBef>
              <a:spcAft>
                <a:spcPts val="0"/>
              </a:spcAft>
              <a:buNone/>
            </a:pPr>
            <a:r>
              <a:rPr lang="en" sz="1500" b="1">
                <a:latin typeface="Avenir"/>
                <a:ea typeface="Avenir"/>
                <a:cs typeface="Avenir"/>
                <a:sym typeface="Avenir"/>
              </a:rPr>
              <a:t>63%</a:t>
            </a:r>
            <a:endParaRPr sz="1500">
              <a:latin typeface="Avenir"/>
              <a:ea typeface="Avenir"/>
              <a:cs typeface="Avenir"/>
              <a:sym typeface="Avenir"/>
            </a:endParaRPr>
          </a:p>
        </p:txBody>
      </p:sp>
      <p:sp>
        <p:nvSpPr>
          <p:cNvPr id="435" name="Google Shape;435;p49"/>
          <p:cNvSpPr txBox="1"/>
          <p:nvPr/>
        </p:nvSpPr>
        <p:spPr>
          <a:xfrm>
            <a:off x="2038885" y="2901159"/>
            <a:ext cx="684000" cy="345900"/>
          </a:xfrm>
          <a:prstGeom prst="rect">
            <a:avLst/>
          </a:prstGeom>
          <a:noFill/>
          <a:ln>
            <a:noFill/>
          </a:ln>
        </p:spPr>
        <p:txBody>
          <a:bodyPr spcFirstLastPara="1" wrap="square" lIns="0" tIns="5475" rIns="0" bIns="0" anchor="t" anchorCtr="0">
            <a:spAutoFit/>
          </a:bodyPr>
          <a:lstStyle/>
          <a:p>
            <a:pPr marL="25400" marR="0" lvl="0" indent="-25400" algn="ctr" rtl="0">
              <a:lnSpc>
                <a:spcPct val="101000"/>
              </a:lnSpc>
              <a:spcBef>
                <a:spcPts val="0"/>
              </a:spcBef>
              <a:spcAft>
                <a:spcPts val="0"/>
              </a:spcAft>
              <a:buNone/>
            </a:pPr>
            <a:r>
              <a:rPr lang="en" sz="1100" b="1">
                <a:latin typeface="Proxima Nova"/>
                <a:ea typeface="Proxima Nova"/>
                <a:cs typeface="Proxima Nova"/>
                <a:sym typeface="Proxima Nova"/>
              </a:rPr>
              <a:t>ALLYSHIP  ACTIONS</a:t>
            </a:r>
            <a:endParaRPr sz="1100" b="1">
              <a:latin typeface="Proxima Nova"/>
              <a:ea typeface="Proxima Nova"/>
              <a:cs typeface="Proxima Nova"/>
              <a:sym typeface="Proxima Nova"/>
            </a:endParaRPr>
          </a:p>
        </p:txBody>
      </p:sp>
      <p:sp>
        <p:nvSpPr>
          <p:cNvPr id="436" name="Google Shape;436;p49"/>
          <p:cNvSpPr txBox="1"/>
          <p:nvPr/>
        </p:nvSpPr>
        <p:spPr>
          <a:xfrm>
            <a:off x="2565775" y="3975900"/>
            <a:ext cx="1421700" cy="476100"/>
          </a:xfrm>
          <a:prstGeom prst="rect">
            <a:avLst/>
          </a:prstGeom>
          <a:noFill/>
          <a:ln>
            <a:noFill/>
          </a:ln>
        </p:spPr>
        <p:txBody>
          <a:bodyPr spcFirstLastPara="1" wrap="square" lIns="0" tIns="14150" rIns="0" bIns="0" anchor="t" anchorCtr="0">
            <a:spAutoFit/>
          </a:bodyPr>
          <a:lstStyle/>
          <a:p>
            <a:pPr marL="0" lvl="0" indent="0" algn="ctr" rtl="0">
              <a:spcBef>
                <a:spcPts val="0"/>
              </a:spcBef>
              <a:spcAft>
                <a:spcPts val="0"/>
              </a:spcAft>
              <a:buNone/>
            </a:pPr>
            <a:r>
              <a:rPr lang="en" sz="1000">
                <a:latin typeface="Avenir"/>
                <a:ea typeface="Avenir"/>
                <a:cs typeface="Avenir"/>
                <a:sym typeface="Avenir"/>
              </a:rPr>
              <a:t>Educate themselves about the experiences of women of color</a:t>
            </a:r>
            <a:endParaRPr sz="1000">
              <a:latin typeface="Avenir"/>
              <a:ea typeface="Avenir"/>
              <a:cs typeface="Avenir"/>
              <a:sym typeface="Avenir"/>
            </a:endParaRPr>
          </a:p>
        </p:txBody>
      </p:sp>
      <p:sp>
        <p:nvSpPr>
          <p:cNvPr id="437" name="Google Shape;437;p49"/>
          <p:cNvSpPr txBox="1"/>
          <p:nvPr/>
        </p:nvSpPr>
        <p:spPr>
          <a:xfrm>
            <a:off x="3212576" y="2085375"/>
            <a:ext cx="421800" cy="481200"/>
          </a:xfrm>
          <a:prstGeom prst="rect">
            <a:avLst/>
          </a:prstGeom>
          <a:noFill/>
          <a:ln>
            <a:noFill/>
          </a:ln>
        </p:spPr>
        <p:txBody>
          <a:bodyPr spcFirstLastPara="1" wrap="square" lIns="0" tIns="6650" rIns="0" bIns="0" anchor="t" anchorCtr="0">
            <a:spAutoFit/>
          </a:bodyPr>
          <a:lstStyle/>
          <a:p>
            <a:pPr marL="0" marR="0" lvl="0" indent="0" algn="l" rtl="0">
              <a:lnSpc>
                <a:spcPct val="100000"/>
              </a:lnSpc>
              <a:spcBef>
                <a:spcPts val="0"/>
              </a:spcBef>
              <a:spcAft>
                <a:spcPts val="0"/>
              </a:spcAft>
              <a:buNone/>
            </a:pPr>
            <a:r>
              <a:rPr lang="en" sz="1500" b="1">
                <a:latin typeface="Avenir"/>
                <a:ea typeface="Avenir"/>
                <a:cs typeface="Avenir"/>
                <a:sym typeface="Avenir"/>
              </a:rPr>
              <a:t>45%</a:t>
            </a:r>
            <a:endParaRPr sz="1500">
              <a:latin typeface="Avenir"/>
              <a:ea typeface="Avenir"/>
              <a:cs typeface="Avenir"/>
              <a:sym typeface="Avenir"/>
            </a:endParaRPr>
          </a:p>
          <a:p>
            <a:pPr marL="1346200" marR="0" lvl="0" indent="0" algn="l" rtl="0">
              <a:lnSpc>
                <a:spcPct val="100000"/>
              </a:lnSpc>
              <a:spcBef>
                <a:spcPts val="100"/>
              </a:spcBef>
              <a:spcAft>
                <a:spcPts val="0"/>
              </a:spcAft>
              <a:buNone/>
            </a:pPr>
            <a:endParaRPr sz="1500">
              <a:latin typeface="Avenir"/>
              <a:ea typeface="Avenir"/>
              <a:cs typeface="Avenir"/>
              <a:sym typeface="Avenir"/>
            </a:endParaRPr>
          </a:p>
        </p:txBody>
      </p:sp>
      <p:sp>
        <p:nvSpPr>
          <p:cNvPr id="438" name="Google Shape;438;p49"/>
          <p:cNvSpPr/>
          <p:nvPr/>
        </p:nvSpPr>
        <p:spPr>
          <a:xfrm>
            <a:off x="6764715" y="3196244"/>
            <a:ext cx="336356" cy="736937"/>
          </a:xfrm>
          <a:custGeom>
            <a:avLst/>
            <a:gdLst/>
            <a:ahLst/>
            <a:cxnLst/>
            <a:rect l="l" t="t" r="r" b="b"/>
            <a:pathLst>
              <a:path w="851534" h="713740" extrusionOk="0">
                <a:moveTo>
                  <a:pt x="851398" y="0"/>
                </a:moveTo>
                <a:lnTo>
                  <a:pt x="0" y="0"/>
                </a:lnTo>
                <a:lnTo>
                  <a:pt x="0" y="713716"/>
                </a:lnTo>
                <a:lnTo>
                  <a:pt x="851398" y="713716"/>
                </a:lnTo>
                <a:lnTo>
                  <a:pt x="851398"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39" name="Google Shape;439;p49"/>
          <p:cNvSpPr txBox="1"/>
          <p:nvPr/>
        </p:nvSpPr>
        <p:spPr>
          <a:xfrm>
            <a:off x="7768501" y="3308188"/>
            <a:ext cx="684000" cy="237600"/>
          </a:xfrm>
          <a:prstGeom prst="rect">
            <a:avLst/>
          </a:prstGeom>
          <a:noFill/>
          <a:ln>
            <a:noFill/>
          </a:ln>
        </p:spPr>
        <p:txBody>
          <a:bodyPr spcFirstLastPara="1" wrap="square" lIns="0" tIns="6650" rIns="0" bIns="0" anchor="t" anchorCtr="0">
            <a:spAutoFit/>
          </a:bodyPr>
          <a:lstStyle/>
          <a:p>
            <a:pPr marL="0" marR="0" lvl="0" indent="0" algn="ctr" rtl="0">
              <a:lnSpc>
                <a:spcPct val="100000"/>
              </a:lnSpc>
              <a:spcBef>
                <a:spcPts val="0"/>
              </a:spcBef>
              <a:spcAft>
                <a:spcPts val="0"/>
              </a:spcAft>
              <a:buNone/>
            </a:pPr>
            <a:r>
              <a:rPr lang="en" sz="1500" b="1">
                <a:latin typeface="Avenir"/>
                <a:ea typeface="Avenir"/>
                <a:cs typeface="Avenir"/>
                <a:sym typeface="Avenir"/>
              </a:rPr>
              <a:t>10%</a:t>
            </a:r>
            <a:endParaRPr sz="1500">
              <a:latin typeface="Avenir"/>
              <a:ea typeface="Avenir"/>
              <a:cs typeface="Avenir"/>
              <a:sym typeface="Avenir"/>
            </a:endParaRPr>
          </a:p>
        </p:txBody>
      </p:sp>
      <p:sp>
        <p:nvSpPr>
          <p:cNvPr id="440" name="Google Shape;440;p49"/>
          <p:cNvSpPr txBox="1"/>
          <p:nvPr/>
        </p:nvSpPr>
        <p:spPr>
          <a:xfrm>
            <a:off x="6699194" y="2955300"/>
            <a:ext cx="467400" cy="237600"/>
          </a:xfrm>
          <a:prstGeom prst="rect">
            <a:avLst/>
          </a:prstGeom>
          <a:noFill/>
          <a:ln>
            <a:noFill/>
          </a:ln>
        </p:spPr>
        <p:txBody>
          <a:bodyPr spcFirstLastPara="1" wrap="square" lIns="0" tIns="6650" rIns="0" bIns="0" anchor="t" anchorCtr="0">
            <a:spAutoFit/>
          </a:bodyPr>
          <a:lstStyle/>
          <a:p>
            <a:pPr marL="0" marR="0" lvl="0" indent="0" algn="ctr" rtl="0">
              <a:lnSpc>
                <a:spcPct val="100000"/>
              </a:lnSpc>
              <a:spcBef>
                <a:spcPts val="0"/>
              </a:spcBef>
              <a:spcAft>
                <a:spcPts val="0"/>
              </a:spcAft>
              <a:buNone/>
            </a:pPr>
            <a:r>
              <a:rPr lang="en" sz="1500" b="1">
                <a:latin typeface="Avenir"/>
                <a:ea typeface="Avenir"/>
                <a:cs typeface="Avenir"/>
                <a:sym typeface="Avenir"/>
              </a:rPr>
              <a:t>21%</a:t>
            </a:r>
            <a:endParaRPr sz="1500">
              <a:latin typeface="Avenir"/>
              <a:ea typeface="Avenir"/>
              <a:cs typeface="Avenir"/>
              <a:sym typeface="Avenir"/>
            </a:endParaRPr>
          </a:p>
        </p:txBody>
      </p:sp>
      <p:sp>
        <p:nvSpPr>
          <p:cNvPr id="441" name="Google Shape;441;p49"/>
          <p:cNvSpPr txBox="1"/>
          <p:nvPr/>
        </p:nvSpPr>
        <p:spPr>
          <a:xfrm>
            <a:off x="7580245" y="3975897"/>
            <a:ext cx="1060500" cy="322200"/>
          </a:xfrm>
          <a:prstGeom prst="rect">
            <a:avLst/>
          </a:prstGeom>
          <a:noFill/>
          <a:ln>
            <a:noFill/>
          </a:ln>
        </p:spPr>
        <p:txBody>
          <a:bodyPr spcFirstLastPara="1" wrap="square" lIns="0" tIns="14150" rIns="0" bIns="0" anchor="t" anchorCtr="0">
            <a:spAutoFit/>
          </a:bodyPr>
          <a:lstStyle/>
          <a:p>
            <a:pPr marL="0" lvl="0" indent="0" algn="ctr" rtl="0">
              <a:spcBef>
                <a:spcPts val="0"/>
              </a:spcBef>
              <a:spcAft>
                <a:spcPts val="0"/>
              </a:spcAft>
              <a:buNone/>
            </a:pPr>
            <a:r>
              <a:rPr lang="en" sz="1000">
                <a:latin typeface="Avenir"/>
                <a:ea typeface="Avenir"/>
                <a:cs typeface="Avenir"/>
                <a:sym typeface="Avenir"/>
              </a:rPr>
              <a:t>Are mentoring  women of color</a:t>
            </a:r>
            <a:endParaRPr sz="1000">
              <a:latin typeface="Avenir"/>
              <a:ea typeface="Avenir"/>
              <a:cs typeface="Avenir"/>
              <a:sym typeface="Avenir"/>
            </a:endParaRPr>
          </a:p>
        </p:txBody>
      </p:sp>
      <p:sp>
        <p:nvSpPr>
          <p:cNvPr id="442" name="Google Shape;442;p49"/>
          <p:cNvSpPr txBox="1"/>
          <p:nvPr/>
        </p:nvSpPr>
        <p:spPr>
          <a:xfrm>
            <a:off x="2944676" y="4847150"/>
            <a:ext cx="3857100" cy="131100"/>
          </a:xfrm>
          <a:prstGeom prst="rect">
            <a:avLst/>
          </a:prstGeom>
          <a:noFill/>
          <a:ln>
            <a:noFill/>
          </a:ln>
        </p:spPr>
        <p:txBody>
          <a:bodyPr spcFirstLastPara="1" wrap="square" lIns="0" tIns="7800" rIns="0" bIns="0" anchor="t" anchorCtr="0">
            <a:spAutoFit/>
          </a:bodyPr>
          <a:lstStyle/>
          <a:p>
            <a:pPr marL="0" marR="0" lvl="0" indent="0" algn="ctr" rtl="0">
              <a:lnSpc>
                <a:spcPct val="100000"/>
              </a:lnSpc>
              <a:spcBef>
                <a:spcPts val="0"/>
              </a:spcBef>
              <a:spcAft>
                <a:spcPts val="0"/>
              </a:spcAft>
              <a:buNone/>
            </a:pPr>
            <a:r>
              <a:rPr lang="en" sz="800" u="sng">
                <a:solidFill>
                  <a:schemeClr val="hlink"/>
                </a:solidFill>
                <a:latin typeface="Avenir"/>
                <a:ea typeface="Avenir"/>
                <a:cs typeface="Avenir"/>
                <a:sym typeface="Avenir"/>
                <a:hlinkClick r:id="rId3"/>
              </a:rPr>
              <a:t>LeanIn.Org</a:t>
            </a:r>
            <a:r>
              <a:rPr lang="en" sz="800">
                <a:latin typeface="Avenir"/>
                <a:ea typeface="Avenir"/>
                <a:cs typeface="Avenir"/>
                <a:sym typeface="Avenir"/>
              </a:rPr>
              <a:t> and McKinsey &amp; Company, </a:t>
            </a:r>
            <a:r>
              <a:rPr lang="en" sz="800" i="1">
                <a:latin typeface="Avenir"/>
                <a:ea typeface="Avenir"/>
                <a:cs typeface="Avenir"/>
                <a:sym typeface="Avenir"/>
              </a:rPr>
              <a:t>Women in the Workplace 2020 and 2021</a:t>
            </a:r>
            <a:endParaRPr sz="800">
              <a:latin typeface="Avenir"/>
              <a:ea typeface="Avenir"/>
              <a:cs typeface="Avenir"/>
              <a:sym typeface="Avenir"/>
            </a:endParaRPr>
          </a:p>
        </p:txBody>
      </p:sp>
      <p:sp>
        <p:nvSpPr>
          <p:cNvPr id="443" name="Google Shape;443;p49"/>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11</a:t>
            </a:fld>
            <a:endParaRPr sz="700">
              <a:latin typeface="Proxima Nova Semibold"/>
              <a:ea typeface="Proxima Nova Semibold"/>
              <a:cs typeface="Proxima Nova Semibold"/>
              <a:sym typeface="Proxima Nova Semibold"/>
            </a:endParaRPr>
          </a:p>
        </p:txBody>
      </p:sp>
      <p:grpSp>
        <p:nvGrpSpPr>
          <p:cNvPr id="444" name="Google Shape;444;p49"/>
          <p:cNvGrpSpPr/>
          <p:nvPr/>
        </p:nvGrpSpPr>
        <p:grpSpPr>
          <a:xfrm>
            <a:off x="167531" y="4852630"/>
            <a:ext cx="1505034" cy="174536"/>
            <a:chOff x="442904" y="4166938"/>
            <a:chExt cx="4030621" cy="467300"/>
          </a:xfrm>
        </p:grpSpPr>
        <p:pic>
          <p:nvPicPr>
            <p:cNvPr id="445" name="Google Shape;445;p49"/>
            <p:cNvPicPr preferRelativeResize="0"/>
            <p:nvPr/>
          </p:nvPicPr>
          <p:blipFill rotWithShape="1">
            <a:blip r:embed="rId4">
              <a:alphaModFix/>
            </a:blip>
            <a:srcRect/>
            <a:stretch/>
          </p:blipFill>
          <p:spPr>
            <a:xfrm>
              <a:off x="1848476" y="4166938"/>
              <a:ext cx="2625049" cy="467300"/>
            </a:xfrm>
            <a:prstGeom prst="rect">
              <a:avLst/>
            </a:prstGeom>
            <a:noFill/>
            <a:ln>
              <a:noFill/>
            </a:ln>
          </p:spPr>
        </p:pic>
        <p:grpSp>
          <p:nvGrpSpPr>
            <p:cNvPr id="446" name="Google Shape;446;p49"/>
            <p:cNvGrpSpPr/>
            <p:nvPr/>
          </p:nvGrpSpPr>
          <p:grpSpPr>
            <a:xfrm>
              <a:off x="442904" y="4326529"/>
              <a:ext cx="1033452" cy="205673"/>
              <a:chOff x="7504804" y="565304"/>
              <a:chExt cx="1033452" cy="205673"/>
            </a:xfrm>
          </p:grpSpPr>
          <p:sp>
            <p:nvSpPr>
              <p:cNvPr id="447" name="Google Shape;447;p49"/>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48" name="Google Shape;448;p49"/>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49" name="Google Shape;449;p49"/>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50" name="Google Shape;450;p49"/>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51" name="Google Shape;451;p49"/>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52" name="Google Shape;452;p49"/>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53" name="Google Shape;453;p49"/>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454" name="Google Shape;454;p49"/>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
        <p:nvSpPr>
          <p:cNvPr id="455" name="Google Shape;455;p49"/>
          <p:cNvSpPr/>
          <p:nvPr/>
        </p:nvSpPr>
        <p:spPr>
          <a:xfrm>
            <a:off x="1558805" y="1569561"/>
            <a:ext cx="336356" cy="2359704"/>
          </a:xfrm>
          <a:custGeom>
            <a:avLst/>
            <a:gdLst/>
            <a:ahLst/>
            <a:cxnLst/>
            <a:rect l="l" t="t" r="r" b="b"/>
            <a:pathLst>
              <a:path w="851535" h="4865370" extrusionOk="0">
                <a:moveTo>
                  <a:pt x="851387" y="0"/>
                </a:moveTo>
                <a:lnTo>
                  <a:pt x="0" y="0"/>
                </a:lnTo>
                <a:lnTo>
                  <a:pt x="0" y="4865118"/>
                </a:lnTo>
                <a:lnTo>
                  <a:pt x="851387" y="4865118"/>
                </a:lnTo>
                <a:lnTo>
                  <a:pt x="851387"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56" name="Google Shape;456;p49"/>
          <p:cNvSpPr txBox="1"/>
          <p:nvPr/>
        </p:nvSpPr>
        <p:spPr>
          <a:xfrm>
            <a:off x="525449" y="2751839"/>
            <a:ext cx="684000" cy="144000"/>
          </a:xfrm>
          <a:prstGeom prst="rect">
            <a:avLst/>
          </a:prstGeom>
          <a:noFill/>
          <a:ln>
            <a:noFill/>
          </a:ln>
        </p:spPr>
        <p:txBody>
          <a:bodyPr spcFirstLastPara="1" wrap="square" lIns="0" tIns="5475" rIns="0" bIns="0" anchor="t" anchorCtr="0">
            <a:spAutoFit/>
          </a:bodyPr>
          <a:lstStyle/>
          <a:p>
            <a:pPr marL="25400" marR="0" lvl="0" indent="-25400" algn="ctr" rtl="0">
              <a:lnSpc>
                <a:spcPct val="101000"/>
              </a:lnSpc>
              <a:spcBef>
                <a:spcPts val="0"/>
              </a:spcBef>
              <a:spcAft>
                <a:spcPts val="0"/>
              </a:spcAft>
              <a:buNone/>
            </a:pPr>
            <a:r>
              <a:rPr lang="en" sz="900" b="1">
                <a:solidFill>
                  <a:srgbClr val="FFFFFF"/>
                </a:solidFill>
                <a:latin typeface="Proxima Nova"/>
                <a:ea typeface="Proxima Nova"/>
                <a:cs typeface="Proxima Nova"/>
                <a:sym typeface="Proxima Nova"/>
              </a:rPr>
              <a:t>2020</a:t>
            </a:r>
            <a:endParaRPr sz="800" b="1">
              <a:solidFill>
                <a:srgbClr val="FFFFFF"/>
              </a:solidFill>
              <a:latin typeface="Proxima Nova"/>
              <a:ea typeface="Proxima Nova"/>
              <a:cs typeface="Proxima Nova"/>
              <a:sym typeface="Proxima Nova"/>
            </a:endParaRPr>
          </a:p>
        </p:txBody>
      </p:sp>
      <p:sp>
        <p:nvSpPr>
          <p:cNvPr id="457" name="Google Shape;457;p49"/>
          <p:cNvSpPr txBox="1"/>
          <p:nvPr/>
        </p:nvSpPr>
        <p:spPr>
          <a:xfrm>
            <a:off x="1382215" y="2757156"/>
            <a:ext cx="684000" cy="144000"/>
          </a:xfrm>
          <a:prstGeom prst="rect">
            <a:avLst/>
          </a:prstGeom>
          <a:noFill/>
          <a:ln>
            <a:noFill/>
          </a:ln>
        </p:spPr>
        <p:txBody>
          <a:bodyPr spcFirstLastPara="1" wrap="square" lIns="0" tIns="5475" rIns="0" bIns="0" anchor="t" anchorCtr="0">
            <a:spAutoFit/>
          </a:bodyPr>
          <a:lstStyle/>
          <a:p>
            <a:pPr marL="25400" marR="0" lvl="0" indent="-25400" algn="ctr" rtl="0">
              <a:lnSpc>
                <a:spcPct val="101000"/>
              </a:lnSpc>
              <a:spcBef>
                <a:spcPts val="0"/>
              </a:spcBef>
              <a:spcAft>
                <a:spcPts val="0"/>
              </a:spcAft>
              <a:buNone/>
            </a:pPr>
            <a:r>
              <a:rPr lang="en" sz="900" b="1">
                <a:solidFill>
                  <a:srgbClr val="FFFFFF"/>
                </a:solidFill>
                <a:latin typeface="Proxima Nova"/>
                <a:ea typeface="Proxima Nova"/>
                <a:cs typeface="Proxima Nova"/>
                <a:sym typeface="Proxima Nova"/>
              </a:rPr>
              <a:t>2021</a:t>
            </a:r>
            <a:endParaRPr sz="800" b="1">
              <a:solidFill>
                <a:srgbClr val="FFFFFF"/>
              </a:solidFill>
              <a:latin typeface="Proxima Nova"/>
              <a:ea typeface="Proxima Nova"/>
              <a:cs typeface="Proxima Nova"/>
              <a:sym typeface="Proxima Nova"/>
            </a:endParaRPr>
          </a:p>
        </p:txBody>
      </p:sp>
      <p:cxnSp>
        <p:nvCxnSpPr>
          <p:cNvPr id="458" name="Google Shape;458;p49"/>
          <p:cNvCxnSpPr/>
          <p:nvPr/>
        </p:nvCxnSpPr>
        <p:spPr>
          <a:xfrm>
            <a:off x="503249" y="3925555"/>
            <a:ext cx="8037600" cy="0"/>
          </a:xfrm>
          <a:prstGeom prst="straightConnector1">
            <a:avLst/>
          </a:prstGeom>
          <a:noFill/>
          <a:ln w="9525" cap="flat" cmpd="sng">
            <a:solidFill>
              <a:schemeClr val="dk1"/>
            </a:solidFill>
            <a:prstDash val="solid"/>
            <a:round/>
            <a:headEnd type="none" w="med" len="med"/>
            <a:tailEnd type="none" w="med" len="med"/>
          </a:ln>
        </p:spPr>
      </p:cxnSp>
      <p:sp>
        <p:nvSpPr>
          <p:cNvPr id="459" name="Google Shape;459;p49"/>
          <p:cNvSpPr txBox="1"/>
          <p:nvPr/>
        </p:nvSpPr>
        <p:spPr>
          <a:xfrm>
            <a:off x="1563575" y="1337300"/>
            <a:ext cx="580800" cy="237600"/>
          </a:xfrm>
          <a:prstGeom prst="rect">
            <a:avLst/>
          </a:prstGeom>
          <a:noFill/>
          <a:ln>
            <a:noFill/>
          </a:ln>
        </p:spPr>
        <p:txBody>
          <a:bodyPr spcFirstLastPara="1" wrap="square" lIns="0" tIns="6650" rIns="0" bIns="0" anchor="t" anchorCtr="0">
            <a:spAutoFit/>
          </a:bodyPr>
          <a:lstStyle/>
          <a:p>
            <a:pPr marL="0" marR="0" lvl="0" indent="0" algn="l" rtl="0">
              <a:lnSpc>
                <a:spcPct val="100000"/>
              </a:lnSpc>
              <a:spcBef>
                <a:spcPts val="0"/>
              </a:spcBef>
              <a:spcAft>
                <a:spcPts val="0"/>
              </a:spcAft>
              <a:buNone/>
            </a:pPr>
            <a:r>
              <a:rPr lang="en" sz="1500" b="1">
                <a:latin typeface="Avenir"/>
                <a:ea typeface="Avenir"/>
                <a:cs typeface="Avenir"/>
                <a:sym typeface="Avenir"/>
              </a:rPr>
              <a:t>77%</a:t>
            </a:r>
            <a:endParaRPr sz="1500">
              <a:latin typeface="Avenir"/>
              <a:ea typeface="Avenir"/>
              <a:cs typeface="Avenir"/>
              <a:sym typeface="Avenir"/>
            </a:endParaRPr>
          </a:p>
        </p:txBody>
      </p:sp>
      <p:cxnSp>
        <p:nvCxnSpPr>
          <p:cNvPr id="460" name="Google Shape;460;p49"/>
          <p:cNvCxnSpPr/>
          <p:nvPr/>
        </p:nvCxnSpPr>
        <p:spPr>
          <a:xfrm>
            <a:off x="1917993" y="1569012"/>
            <a:ext cx="6622800" cy="0"/>
          </a:xfrm>
          <a:prstGeom prst="straightConnector1">
            <a:avLst/>
          </a:prstGeom>
          <a:noFill/>
          <a:ln w="9525" cap="flat" cmpd="sng">
            <a:solidFill>
              <a:schemeClr val="dk2"/>
            </a:solidFill>
            <a:prstDash val="dot"/>
            <a:round/>
            <a:headEnd type="none" w="med" len="med"/>
            <a:tailEnd type="none" w="med" len="med"/>
          </a:ln>
        </p:spPr>
      </p:cxnSp>
      <p:sp>
        <p:nvSpPr>
          <p:cNvPr id="461" name="Google Shape;461;p49"/>
          <p:cNvSpPr txBox="1"/>
          <p:nvPr/>
        </p:nvSpPr>
        <p:spPr>
          <a:xfrm>
            <a:off x="5538245" y="2279338"/>
            <a:ext cx="421800" cy="237600"/>
          </a:xfrm>
          <a:prstGeom prst="rect">
            <a:avLst/>
          </a:prstGeom>
          <a:noFill/>
          <a:ln>
            <a:noFill/>
          </a:ln>
        </p:spPr>
        <p:txBody>
          <a:bodyPr spcFirstLastPara="1" wrap="square" lIns="0" tIns="6650" rIns="0" bIns="0" anchor="t" anchorCtr="0">
            <a:spAutoFit/>
          </a:bodyPr>
          <a:lstStyle/>
          <a:p>
            <a:pPr marL="0" marR="0" lvl="0" indent="0" algn="ctr" rtl="0">
              <a:lnSpc>
                <a:spcPct val="100000"/>
              </a:lnSpc>
              <a:spcBef>
                <a:spcPts val="0"/>
              </a:spcBef>
              <a:spcAft>
                <a:spcPts val="0"/>
              </a:spcAft>
              <a:buNone/>
            </a:pPr>
            <a:r>
              <a:rPr lang="en" sz="1500" b="1">
                <a:latin typeface="Avenir"/>
                <a:ea typeface="Avenir"/>
                <a:cs typeface="Avenir"/>
                <a:sym typeface="Avenir"/>
              </a:rPr>
              <a:t>39%</a:t>
            </a:r>
            <a:endParaRPr sz="1500">
              <a:latin typeface="Avenir"/>
              <a:ea typeface="Avenir"/>
              <a:cs typeface="Avenir"/>
              <a:sym typeface="Avenir"/>
            </a:endParaRPr>
          </a:p>
        </p:txBody>
      </p:sp>
      <p:sp>
        <p:nvSpPr>
          <p:cNvPr id="462" name="Google Shape;462;p49"/>
          <p:cNvSpPr/>
          <p:nvPr/>
        </p:nvSpPr>
        <p:spPr>
          <a:xfrm>
            <a:off x="4409495" y="2425808"/>
            <a:ext cx="336356" cy="1507372"/>
          </a:xfrm>
          <a:custGeom>
            <a:avLst/>
            <a:gdLst/>
            <a:ahLst/>
            <a:cxnLst/>
            <a:rect l="l" t="t" r="r" b="b"/>
            <a:pathLst>
              <a:path w="851534" h="3331209" extrusionOk="0">
                <a:moveTo>
                  <a:pt x="851387" y="0"/>
                </a:moveTo>
                <a:lnTo>
                  <a:pt x="0" y="0"/>
                </a:lnTo>
                <a:lnTo>
                  <a:pt x="0" y="3330662"/>
                </a:lnTo>
                <a:lnTo>
                  <a:pt x="851387" y="3330662"/>
                </a:lnTo>
                <a:lnTo>
                  <a:pt x="851387"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63" name="Google Shape;463;p49"/>
          <p:cNvSpPr txBox="1"/>
          <p:nvPr/>
        </p:nvSpPr>
        <p:spPr>
          <a:xfrm>
            <a:off x="4047425" y="3976475"/>
            <a:ext cx="1060500" cy="630000"/>
          </a:xfrm>
          <a:prstGeom prst="rect">
            <a:avLst/>
          </a:prstGeom>
          <a:noFill/>
          <a:ln>
            <a:noFill/>
          </a:ln>
        </p:spPr>
        <p:txBody>
          <a:bodyPr spcFirstLastPara="1" wrap="square" lIns="0" tIns="14150" rIns="0" bIns="0" anchor="t" anchorCtr="0">
            <a:spAutoFit/>
          </a:bodyPr>
          <a:lstStyle/>
          <a:p>
            <a:pPr marL="0" lvl="0" indent="0" algn="ctr" rtl="0">
              <a:spcBef>
                <a:spcPts val="0"/>
              </a:spcBef>
              <a:spcAft>
                <a:spcPts val="0"/>
              </a:spcAft>
              <a:buNone/>
            </a:pPr>
            <a:r>
              <a:rPr lang="en" sz="1000">
                <a:latin typeface="Avenir"/>
                <a:ea typeface="Avenir"/>
                <a:cs typeface="Avenir"/>
                <a:sym typeface="Avenir"/>
              </a:rPr>
              <a:t> Publicly give credit to women of color for their ideas </a:t>
            </a:r>
            <a:endParaRPr sz="1000">
              <a:latin typeface="Avenir"/>
              <a:ea typeface="Avenir"/>
              <a:cs typeface="Avenir"/>
              <a:sym typeface="Avenir"/>
            </a:endParaRPr>
          </a:p>
        </p:txBody>
      </p:sp>
      <p:sp>
        <p:nvSpPr>
          <p:cNvPr id="464" name="Google Shape;464;p49"/>
          <p:cNvSpPr txBox="1"/>
          <p:nvPr/>
        </p:nvSpPr>
        <p:spPr>
          <a:xfrm>
            <a:off x="4366777" y="2169065"/>
            <a:ext cx="421800" cy="237600"/>
          </a:xfrm>
          <a:prstGeom prst="rect">
            <a:avLst/>
          </a:prstGeom>
          <a:noFill/>
          <a:ln>
            <a:noFill/>
          </a:ln>
        </p:spPr>
        <p:txBody>
          <a:bodyPr spcFirstLastPara="1" wrap="square" lIns="0" tIns="6650" rIns="0" bIns="0" anchor="t" anchorCtr="0">
            <a:spAutoFit/>
          </a:bodyPr>
          <a:lstStyle/>
          <a:p>
            <a:pPr marL="0" marR="0" lvl="0" indent="0" algn="ctr" rtl="0">
              <a:lnSpc>
                <a:spcPct val="100000"/>
              </a:lnSpc>
              <a:spcBef>
                <a:spcPts val="0"/>
              </a:spcBef>
              <a:spcAft>
                <a:spcPts val="0"/>
              </a:spcAft>
              <a:buNone/>
            </a:pPr>
            <a:r>
              <a:rPr lang="en" sz="1500" b="1">
                <a:latin typeface="Avenir"/>
                <a:ea typeface="Avenir"/>
                <a:cs typeface="Avenir"/>
                <a:sym typeface="Avenir"/>
              </a:rPr>
              <a:t>43%</a:t>
            </a:r>
            <a:endParaRPr sz="15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468"/>
        <p:cNvGrpSpPr/>
        <p:nvPr/>
      </p:nvGrpSpPr>
      <p:grpSpPr>
        <a:xfrm>
          <a:off x="0" y="0"/>
          <a:ext cx="0" cy="0"/>
          <a:chOff x="0" y="0"/>
          <a:chExt cx="0" cy="0"/>
        </a:xfrm>
      </p:grpSpPr>
      <p:sp>
        <p:nvSpPr>
          <p:cNvPr id="469" name="Google Shape;469;p50"/>
          <p:cNvSpPr txBox="1">
            <a:spLocks noGrp="1"/>
          </p:cNvSpPr>
          <p:nvPr>
            <p:ph type="title"/>
          </p:nvPr>
        </p:nvSpPr>
        <p:spPr>
          <a:xfrm>
            <a:off x="708598" y="477198"/>
            <a:ext cx="6674700" cy="930000"/>
          </a:xfrm>
          <a:prstGeom prst="rect">
            <a:avLst/>
          </a:prstGeom>
          <a:noFill/>
          <a:ln>
            <a:noFill/>
          </a:ln>
        </p:spPr>
        <p:txBody>
          <a:bodyPr spcFirstLastPara="1" wrap="square" lIns="0" tIns="5475" rIns="0" bIns="0" anchor="t" anchorCtr="0">
            <a:spAutoFit/>
          </a:bodyPr>
          <a:lstStyle/>
          <a:p>
            <a:pPr marL="0" marR="0" lvl="0" indent="0" algn="l" rtl="0">
              <a:lnSpc>
                <a:spcPct val="100200"/>
              </a:lnSpc>
              <a:spcBef>
                <a:spcPts val="0"/>
              </a:spcBef>
              <a:spcAft>
                <a:spcPts val="0"/>
              </a:spcAft>
              <a:buNone/>
            </a:pPr>
            <a:r>
              <a:rPr lang="en" sz="3000" b="0">
                <a:solidFill>
                  <a:srgbClr val="000000"/>
                </a:solidFill>
                <a:latin typeface="Oswald"/>
                <a:ea typeface="Oswald"/>
                <a:cs typeface="Oswald"/>
                <a:sym typeface="Oswald"/>
              </a:rPr>
              <a:t>How to be an ally at work to people with a broad range of traditionally marginalized identities</a:t>
            </a:r>
            <a:endParaRPr sz="3000">
              <a:latin typeface="Oswald"/>
              <a:ea typeface="Oswald"/>
              <a:cs typeface="Oswald"/>
              <a:sym typeface="Oswald"/>
            </a:endParaRPr>
          </a:p>
        </p:txBody>
      </p:sp>
      <p:sp>
        <p:nvSpPr>
          <p:cNvPr id="470" name="Google Shape;470;p50"/>
          <p:cNvSpPr/>
          <p:nvPr/>
        </p:nvSpPr>
        <p:spPr>
          <a:xfrm>
            <a:off x="714375" y="1791893"/>
            <a:ext cx="429054" cy="0"/>
          </a:xfrm>
          <a:custGeom>
            <a:avLst/>
            <a:gdLst/>
            <a:ahLst/>
            <a:cxnLst/>
            <a:rect l="l" t="t" r="r" b="b"/>
            <a:pathLst>
              <a:path w="942975" h="120000" extrusionOk="0">
                <a:moveTo>
                  <a:pt x="0" y="0"/>
                </a:moveTo>
                <a:lnTo>
                  <a:pt x="942379" y="0"/>
                </a:lnTo>
              </a:path>
            </a:pathLst>
          </a:custGeom>
          <a:noFill/>
          <a:ln w="62825" cap="flat" cmpd="sng">
            <a:solidFill>
              <a:srgbClr val="DE6E4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pic>
        <p:nvPicPr>
          <p:cNvPr id="471" name="Google Shape;471;p50"/>
          <p:cNvPicPr preferRelativeResize="0"/>
          <p:nvPr/>
        </p:nvPicPr>
        <p:blipFill rotWithShape="1">
          <a:blip r:embed="rId3">
            <a:alphaModFix/>
          </a:blip>
          <a:srcRect/>
          <a:stretch/>
        </p:blipFill>
        <p:spPr>
          <a:xfrm>
            <a:off x="3935450" y="1317799"/>
            <a:ext cx="3894997" cy="3195661"/>
          </a:xfrm>
          <a:prstGeom prst="rect">
            <a:avLst/>
          </a:prstGeom>
          <a:noFill/>
          <a:ln>
            <a:noFill/>
          </a:ln>
        </p:spPr>
      </p:pic>
      <p:sp>
        <p:nvSpPr>
          <p:cNvPr id="472" name="Google Shape;472;p50"/>
          <p:cNvSpPr txBox="1"/>
          <p:nvPr/>
        </p:nvSpPr>
        <p:spPr>
          <a:xfrm>
            <a:off x="708598" y="1829358"/>
            <a:ext cx="3484500" cy="2684100"/>
          </a:xfrm>
          <a:prstGeom prst="rect">
            <a:avLst/>
          </a:prstGeom>
          <a:noFill/>
          <a:ln>
            <a:noFill/>
          </a:ln>
        </p:spPr>
        <p:txBody>
          <a:bodyPr spcFirstLastPara="1" wrap="square" lIns="0" tIns="110900" rIns="0" bIns="0" anchor="t" anchorCtr="0">
            <a:spAutoFit/>
          </a:bodyPr>
          <a:lstStyle/>
          <a:p>
            <a:pPr marL="0" marR="0" lvl="0" indent="0" algn="l" rtl="0">
              <a:lnSpc>
                <a:spcPct val="100000"/>
              </a:lnSpc>
              <a:spcBef>
                <a:spcPts val="0"/>
              </a:spcBef>
              <a:spcAft>
                <a:spcPts val="0"/>
              </a:spcAft>
              <a:buNone/>
            </a:pPr>
            <a:r>
              <a:rPr lang="en" sz="1700">
                <a:latin typeface="Avenir"/>
                <a:ea typeface="Avenir"/>
                <a:cs typeface="Avenir"/>
                <a:sym typeface="Avenir"/>
              </a:rPr>
              <a:t>Centered on the experiences of:</a:t>
            </a:r>
            <a:endParaRPr sz="1700">
              <a:latin typeface="Avenir"/>
              <a:ea typeface="Avenir"/>
              <a:cs typeface="Avenir"/>
              <a:sym typeface="Avenir"/>
            </a:endParaRPr>
          </a:p>
          <a:p>
            <a:pPr marL="457200" marR="0" lvl="0" indent="-222250" algn="l" rtl="0">
              <a:lnSpc>
                <a:spcPct val="100000"/>
              </a:lnSpc>
              <a:spcBef>
                <a:spcPts val="800"/>
              </a:spcBef>
              <a:spcAft>
                <a:spcPts val="0"/>
              </a:spcAft>
              <a:buSzPts val="1700"/>
              <a:buFont typeface="Avenir"/>
              <a:buChar char="•"/>
            </a:pPr>
            <a:r>
              <a:rPr lang="en" sz="1700">
                <a:latin typeface="Avenir"/>
                <a:ea typeface="Avenir"/>
                <a:cs typeface="Avenir"/>
                <a:sym typeface="Avenir"/>
              </a:rPr>
              <a:t>The LGBTQ+ community</a:t>
            </a:r>
            <a:endParaRPr sz="1700">
              <a:latin typeface="Avenir"/>
              <a:ea typeface="Avenir"/>
              <a:cs typeface="Avenir"/>
              <a:sym typeface="Avenir"/>
            </a:endParaRPr>
          </a:p>
          <a:p>
            <a:pPr marL="457200" marR="0" lvl="0" indent="-222250" algn="l" rtl="0">
              <a:lnSpc>
                <a:spcPct val="100000"/>
              </a:lnSpc>
              <a:spcBef>
                <a:spcPts val="500"/>
              </a:spcBef>
              <a:spcAft>
                <a:spcPts val="0"/>
              </a:spcAft>
              <a:buSzPts val="1700"/>
              <a:buFont typeface="Avenir"/>
              <a:buChar char="•"/>
            </a:pPr>
            <a:r>
              <a:rPr lang="en" sz="1700">
                <a:latin typeface="Avenir"/>
                <a:ea typeface="Avenir"/>
                <a:cs typeface="Avenir"/>
                <a:sym typeface="Avenir"/>
              </a:rPr>
              <a:t>People with disabilities</a:t>
            </a:r>
            <a:endParaRPr sz="1700">
              <a:latin typeface="Avenir"/>
              <a:ea typeface="Avenir"/>
              <a:cs typeface="Avenir"/>
              <a:sym typeface="Avenir"/>
            </a:endParaRPr>
          </a:p>
          <a:p>
            <a:pPr marL="457200" marR="0" lvl="0" indent="-222250" algn="l" rtl="0">
              <a:lnSpc>
                <a:spcPct val="100000"/>
              </a:lnSpc>
              <a:spcBef>
                <a:spcPts val="500"/>
              </a:spcBef>
              <a:spcAft>
                <a:spcPts val="0"/>
              </a:spcAft>
              <a:buSzPts val="1700"/>
              <a:buFont typeface="Avenir"/>
              <a:buChar char="•"/>
            </a:pPr>
            <a:r>
              <a:rPr lang="en" sz="1700">
                <a:latin typeface="Avenir"/>
                <a:ea typeface="Avenir"/>
                <a:cs typeface="Avenir"/>
                <a:sym typeface="Avenir"/>
              </a:rPr>
              <a:t>People of color</a:t>
            </a:r>
            <a:endParaRPr sz="1700">
              <a:latin typeface="Avenir"/>
              <a:ea typeface="Avenir"/>
              <a:cs typeface="Avenir"/>
              <a:sym typeface="Avenir"/>
            </a:endParaRPr>
          </a:p>
          <a:p>
            <a:pPr marL="457200" marR="0" lvl="0" indent="-222250" algn="l" rtl="0">
              <a:lnSpc>
                <a:spcPct val="100000"/>
              </a:lnSpc>
              <a:spcBef>
                <a:spcPts val="500"/>
              </a:spcBef>
              <a:spcAft>
                <a:spcPts val="0"/>
              </a:spcAft>
              <a:buSzPts val="1700"/>
              <a:buFont typeface="Avenir"/>
              <a:buChar char="•"/>
            </a:pPr>
            <a:r>
              <a:rPr lang="en" sz="1700">
                <a:latin typeface="Avenir"/>
                <a:ea typeface="Avenir"/>
                <a:cs typeface="Avenir"/>
                <a:sym typeface="Avenir"/>
              </a:rPr>
              <a:t>Women</a:t>
            </a:r>
            <a:endParaRPr sz="1700">
              <a:latin typeface="Avenir"/>
              <a:ea typeface="Avenir"/>
              <a:cs typeface="Avenir"/>
              <a:sym typeface="Avenir"/>
            </a:endParaRPr>
          </a:p>
          <a:p>
            <a:pPr marL="0" marR="0" lvl="0" indent="0" algn="l" rtl="0">
              <a:lnSpc>
                <a:spcPct val="100000"/>
              </a:lnSpc>
              <a:spcBef>
                <a:spcPts val="0"/>
              </a:spcBef>
              <a:spcAft>
                <a:spcPts val="0"/>
              </a:spcAft>
              <a:buNone/>
            </a:pPr>
            <a:endParaRPr sz="2700">
              <a:latin typeface="Avenir"/>
              <a:ea typeface="Avenir"/>
              <a:cs typeface="Avenir"/>
              <a:sym typeface="Avenir"/>
            </a:endParaRPr>
          </a:p>
          <a:p>
            <a:pPr marL="0" marR="0" lvl="0" indent="0" algn="l" rtl="0">
              <a:lnSpc>
                <a:spcPct val="111400"/>
              </a:lnSpc>
              <a:spcBef>
                <a:spcPts val="0"/>
              </a:spcBef>
              <a:spcAft>
                <a:spcPts val="0"/>
              </a:spcAft>
              <a:buNone/>
            </a:pPr>
            <a:r>
              <a:rPr lang="en" sz="1700">
                <a:latin typeface="Avenir"/>
                <a:ea typeface="Avenir"/>
                <a:cs typeface="Avenir"/>
                <a:sym typeface="Avenir"/>
              </a:rPr>
              <a:t>Built in partnership with experts and  those with lived experiences</a:t>
            </a:r>
            <a:endParaRPr sz="1700">
              <a:latin typeface="Avenir"/>
              <a:ea typeface="Avenir"/>
              <a:cs typeface="Avenir"/>
              <a:sym typeface="Avenir"/>
            </a:endParaRPr>
          </a:p>
        </p:txBody>
      </p:sp>
      <p:sp>
        <p:nvSpPr>
          <p:cNvPr id="473" name="Google Shape;473;p50"/>
          <p:cNvSpPr/>
          <p:nvPr/>
        </p:nvSpPr>
        <p:spPr>
          <a:xfrm>
            <a:off x="714375" y="3820570"/>
            <a:ext cx="429054" cy="0"/>
          </a:xfrm>
          <a:custGeom>
            <a:avLst/>
            <a:gdLst/>
            <a:ahLst/>
            <a:cxnLst/>
            <a:rect l="l" t="t" r="r" b="b"/>
            <a:pathLst>
              <a:path w="942975" h="120000" extrusionOk="0">
                <a:moveTo>
                  <a:pt x="0" y="0"/>
                </a:moveTo>
                <a:lnTo>
                  <a:pt x="942379" y="0"/>
                </a:lnTo>
              </a:path>
            </a:pathLst>
          </a:custGeom>
          <a:noFill/>
          <a:ln w="62825" cap="flat" cmpd="sng">
            <a:solidFill>
              <a:srgbClr val="DE6E4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74" name="Google Shape;474;p50"/>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12</a:t>
            </a:fld>
            <a:endParaRPr sz="700">
              <a:latin typeface="Proxima Nova Semibold"/>
              <a:ea typeface="Proxima Nova Semibold"/>
              <a:cs typeface="Proxima Nova Semibold"/>
              <a:sym typeface="Proxima Nova Semibold"/>
            </a:endParaRPr>
          </a:p>
        </p:txBody>
      </p:sp>
      <p:grpSp>
        <p:nvGrpSpPr>
          <p:cNvPr id="475" name="Google Shape;475;p50"/>
          <p:cNvGrpSpPr/>
          <p:nvPr/>
        </p:nvGrpSpPr>
        <p:grpSpPr>
          <a:xfrm>
            <a:off x="167531" y="4852630"/>
            <a:ext cx="1505034" cy="174536"/>
            <a:chOff x="442904" y="4166938"/>
            <a:chExt cx="4030621" cy="467300"/>
          </a:xfrm>
        </p:grpSpPr>
        <p:pic>
          <p:nvPicPr>
            <p:cNvPr id="476" name="Google Shape;476;p50"/>
            <p:cNvPicPr preferRelativeResize="0"/>
            <p:nvPr/>
          </p:nvPicPr>
          <p:blipFill rotWithShape="1">
            <a:blip r:embed="rId4">
              <a:alphaModFix/>
            </a:blip>
            <a:srcRect/>
            <a:stretch/>
          </p:blipFill>
          <p:spPr>
            <a:xfrm>
              <a:off x="1848476" y="4166938"/>
              <a:ext cx="2625049" cy="467300"/>
            </a:xfrm>
            <a:prstGeom prst="rect">
              <a:avLst/>
            </a:prstGeom>
            <a:noFill/>
            <a:ln>
              <a:noFill/>
            </a:ln>
          </p:spPr>
        </p:pic>
        <p:grpSp>
          <p:nvGrpSpPr>
            <p:cNvPr id="477" name="Google Shape;477;p50"/>
            <p:cNvGrpSpPr/>
            <p:nvPr/>
          </p:nvGrpSpPr>
          <p:grpSpPr>
            <a:xfrm>
              <a:off x="442904" y="4326529"/>
              <a:ext cx="1033452" cy="205673"/>
              <a:chOff x="7504804" y="565304"/>
              <a:chExt cx="1033452" cy="205673"/>
            </a:xfrm>
          </p:grpSpPr>
          <p:sp>
            <p:nvSpPr>
              <p:cNvPr id="478" name="Google Shape;478;p50"/>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79" name="Google Shape;479;p50"/>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80" name="Google Shape;480;p50"/>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81" name="Google Shape;481;p50"/>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82" name="Google Shape;482;p50"/>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83" name="Google Shape;483;p50"/>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84" name="Google Shape;484;p50"/>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485" name="Google Shape;485;p50"/>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C5E4E0">
            <a:alpha val="49800"/>
          </a:srgbClr>
        </a:solidFill>
        <a:effectLst/>
      </p:bgPr>
    </p:bg>
    <p:spTree>
      <p:nvGrpSpPr>
        <p:cNvPr id="1" name="Shape 489"/>
        <p:cNvGrpSpPr/>
        <p:nvPr/>
      </p:nvGrpSpPr>
      <p:grpSpPr>
        <a:xfrm>
          <a:off x="0" y="0"/>
          <a:ext cx="0" cy="0"/>
          <a:chOff x="0" y="0"/>
          <a:chExt cx="0" cy="0"/>
        </a:xfrm>
      </p:grpSpPr>
      <p:sp>
        <p:nvSpPr>
          <p:cNvPr id="490" name="Google Shape;490;p51"/>
          <p:cNvSpPr/>
          <p:nvPr/>
        </p:nvSpPr>
        <p:spPr>
          <a:xfrm>
            <a:off x="5137169" y="0"/>
            <a:ext cx="1763309" cy="1623470"/>
          </a:xfrm>
          <a:custGeom>
            <a:avLst/>
            <a:gdLst/>
            <a:ahLst/>
            <a:cxnLst/>
            <a:rect l="l" t="t" r="r" b="b"/>
            <a:pathLst>
              <a:path w="3875405" h="3568065" extrusionOk="0">
                <a:moveTo>
                  <a:pt x="3392769" y="0"/>
                </a:moveTo>
                <a:lnTo>
                  <a:pt x="0" y="0"/>
                </a:lnTo>
                <a:lnTo>
                  <a:pt x="565090" y="3567796"/>
                </a:lnTo>
                <a:lnTo>
                  <a:pt x="3874832" y="3043592"/>
                </a:lnTo>
                <a:lnTo>
                  <a:pt x="3392769" y="0"/>
                </a:lnTo>
                <a:close/>
              </a:path>
            </a:pathLst>
          </a:custGeom>
          <a:solidFill>
            <a:srgbClr val="C5E4E0">
              <a:alpha val="4980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91" name="Google Shape;491;p51"/>
          <p:cNvSpPr/>
          <p:nvPr/>
        </p:nvSpPr>
        <p:spPr>
          <a:xfrm>
            <a:off x="5166334" y="1741051"/>
            <a:ext cx="2351272" cy="1779200"/>
          </a:xfrm>
          <a:custGeom>
            <a:avLst/>
            <a:gdLst/>
            <a:ahLst/>
            <a:cxnLst/>
            <a:rect l="l" t="t" r="r" b="b"/>
            <a:pathLst>
              <a:path w="5167630" h="3910329" extrusionOk="0">
                <a:moveTo>
                  <a:pt x="4665376" y="0"/>
                </a:moveTo>
                <a:lnTo>
                  <a:pt x="0" y="738930"/>
                </a:lnTo>
                <a:lnTo>
                  <a:pt x="502215" y="3909828"/>
                </a:lnTo>
                <a:lnTo>
                  <a:pt x="5167591" y="3170898"/>
                </a:lnTo>
                <a:lnTo>
                  <a:pt x="4665376" y="0"/>
                </a:lnTo>
                <a:close/>
              </a:path>
            </a:pathLst>
          </a:custGeom>
          <a:solidFill>
            <a:srgbClr val="C5E4E0">
              <a:alpha val="4980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92" name="Google Shape;492;p51"/>
          <p:cNvSpPr/>
          <p:nvPr/>
        </p:nvSpPr>
        <p:spPr>
          <a:xfrm>
            <a:off x="7645106" y="1114980"/>
            <a:ext cx="1499521" cy="2360228"/>
          </a:xfrm>
          <a:custGeom>
            <a:avLst/>
            <a:gdLst/>
            <a:ahLst/>
            <a:cxnLst/>
            <a:rect l="l" t="t" r="r" b="b"/>
            <a:pathLst>
              <a:path w="3295650" h="5187315" extrusionOk="0">
                <a:moveTo>
                  <a:pt x="3295484" y="0"/>
                </a:moveTo>
                <a:lnTo>
                  <a:pt x="0" y="521952"/>
                </a:lnTo>
                <a:lnTo>
                  <a:pt x="738909" y="5187318"/>
                </a:lnTo>
                <a:lnTo>
                  <a:pt x="3295484" y="4782397"/>
                </a:lnTo>
                <a:lnTo>
                  <a:pt x="3295484" y="0"/>
                </a:lnTo>
                <a:close/>
              </a:path>
            </a:pathLst>
          </a:custGeom>
          <a:solidFill>
            <a:srgbClr val="C5E4E0">
              <a:alpha val="4980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93" name="Google Shape;493;p51"/>
          <p:cNvSpPr/>
          <p:nvPr/>
        </p:nvSpPr>
        <p:spPr>
          <a:xfrm>
            <a:off x="7098692" y="0"/>
            <a:ext cx="2046166" cy="996213"/>
          </a:xfrm>
          <a:custGeom>
            <a:avLst/>
            <a:gdLst/>
            <a:ahLst/>
            <a:cxnLst/>
            <a:rect l="l" t="t" r="r" b="b"/>
            <a:pathLst>
              <a:path w="4497069" h="2189480" extrusionOk="0">
                <a:moveTo>
                  <a:pt x="4496835" y="0"/>
                </a:moveTo>
                <a:lnTo>
                  <a:pt x="0" y="0"/>
                </a:lnTo>
                <a:lnTo>
                  <a:pt x="346704" y="2188941"/>
                </a:lnTo>
                <a:lnTo>
                  <a:pt x="4496835" y="1531627"/>
                </a:lnTo>
                <a:lnTo>
                  <a:pt x="4496835" y="0"/>
                </a:lnTo>
                <a:close/>
              </a:path>
            </a:pathLst>
          </a:custGeom>
          <a:solidFill>
            <a:srgbClr val="C5E4E0">
              <a:alpha val="4980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94" name="Google Shape;494;p51"/>
          <p:cNvSpPr txBox="1"/>
          <p:nvPr/>
        </p:nvSpPr>
        <p:spPr>
          <a:xfrm>
            <a:off x="2223157" y="1899090"/>
            <a:ext cx="4697700" cy="714900"/>
          </a:xfrm>
          <a:prstGeom prst="rect">
            <a:avLst/>
          </a:prstGeom>
          <a:noFill/>
          <a:ln>
            <a:noFill/>
          </a:ln>
        </p:spPr>
        <p:txBody>
          <a:bodyPr spcFirstLastPara="1" wrap="square" lIns="0" tIns="6925" rIns="0" bIns="0" anchor="t" anchorCtr="0">
            <a:spAutoFit/>
          </a:bodyPr>
          <a:lstStyle/>
          <a:p>
            <a:pPr marL="0" marR="0" lvl="0" indent="0" algn="ctr" rtl="0">
              <a:lnSpc>
                <a:spcPct val="100000"/>
              </a:lnSpc>
              <a:spcBef>
                <a:spcPts val="0"/>
              </a:spcBef>
              <a:spcAft>
                <a:spcPts val="0"/>
              </a:spcAft>
              <a:buNone/>
            </a:pPr>
            <a:r>
              <a:rPr lang="en" sz="2300">
                <a:latin typeface="Avenir"/>
                <a:ea typeface="Avenir"/>
                <a:cs typeface="Avenir"/>
                <a:sym typeface="Avenir"/>
              </a:rPr>
              <a:t>You will need a pen + paper or somewhere to journal</a:t>
            </a:r>
            <a:endParaRPr sz="2300">
              <a:latin typeface="Avenir"/>
              <a:ea typeface="Avenir"/>
              <a:cs typeface="Avenir"/>
              <a:sym typeface="Avenir"/>
            </a:endParaRPr>
          </a:p>
        </p:txBody>
      </p:sp>
      <p:sp>
        <p:nvSpPr>
          <p:cNvPr id="495" name="Google Shape;495;p51"/>
          <p:cNvSpPr/>
          <p:nvPr/>
        </p:nvSpPr>
        <p:spPr>
          <a:xfrm>
            <a:off x="4572000" y="1157206"/>
            <a:ext cx="0" cy="652971"/>
          </a:xfrm>
          <a:custGeom>
            <a:avLst/>
            <a:gdLst/>
            <a:ahLst/>
            <a:cxnLst/>
            <a:rect l="l" t="t" r="r" b="b"/>
            <a:pathLst>
              <a:path w="120000" h="1435100" extrusionOk="0">
                <a:moveTo>
                  <a:pt x="0" y="0"/>
                </a:moveTo>
                <a:lnTo>
                  <a:pt x="0" y="1434511"/>
                </a:lnTo>
              </a:path>
            </a:pathLst>
          </a:custGeom>
          <a:noFill/>
          <a:ln w="104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96" name="Google Shape;496;p51"/>
          <p:cNvSpPr/>
          <p:nvPr/>
        </p:nvSpPr>
        <p:spPr>
          <a:xfrm>
            <a:off x="4572000" y="2771580"/>
            <a:ext cx="0" cy="495506"/>
          </a:xfrm>
          <a:custGeom>
            <a:avLst/>
            <a:gdLst/>
            <a:ahLst/>
            <a:cxnLst/>
            <a:rect l="l" t="t" r="r" b="b"/>
            <a:pathLst>
              <a:path w="120000" h="1089025" extrusionOk="0">
                <a:moveTo>
                  <a:pt x="0" y="0"/>
                </a:moveTo>
                <a:lnTo>
                  <a:pt x="0" y="1088972"/>
                </a:lnTo>
              </a:path>
            </a:pathLst>
          </a:custGeom>
          <a:noFill/>
          <a:ln w="104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97" name="Google Shape;497;p51"/>
          <p:cNvSpPr txBox="1">
            <a:spLocks noGrp="1"/>
          </p:cNvSpPr>
          <p:nvPr>
            <p:ph type="title"/>
          </p:nvPr>
        </p:nvSpPr>
        <p:spPr>
          <a:xfrm>
            <a:off x="2686351" y="433650"/>
            <a:ext cx="3771300" cy="406500"/>
          </a:xfrm>
          <a:prstGeom prst="rect">
            <a:avLst/>
          </a:prstGeom>
          <a:noFill/>
          <a:ln>
            <a:noFill/>
          </a:ln>
        </p:spPr>
        <p:txBody>
          <a:bodyPr spcFirstLastPara="1" wrap="square" lIns="0" tIns="6350" rIns="0" bIns="0" anchor="t" anchorCtr="0">
            <a:spAutoFit/>
          </a:bodyPr>
          <a:lstStyle/>
          <a:p>
            <a:pPr marL="12700" lvl="0" indent="0" algn="ctr" rtl="0">
              <a:lnSpc>
                <a:spcPct val="100000"/>
              </a:lnSpc>
              <a:spcBef>
                <a:spcPts val="0"/>
              </a:spcBef>
              <a:spcAft>
                <a:spcPts val="0"/>
              </a:spcAft>
              <a:buNone/>
            </a:pPr>
            <a:r>
              <a:rPr lang="en" sz="2600">
                <a:solidFill>
                  <a:srgbClr val="000000"/>
                </a:solidFill>
                <a:latin typeface="Proxima Nova"/>
                <a:ea typeface="Proxima Nova"/>
                <a:cs typeface="Proxima Nova"/>
                <a:sym typeface="Proxima Nova"/>
              </a:rPr>
              <a:t>A FEW NOTES</a:t>
            </a:r>
            <a:endParaRPr sz="2600">
              <a:solidFill>
                <a:srgbClr val="000000"/>
              </a:solidFill>
              <a:latin typeface="Proxima Nova"/>
              <a:ea typeface="Proxima Nova"/>
              <a:cs typeface="Proxima Nova"/>
              <a:sym typeface="Proxima Nova"/>
            </a:endParaRPr>
          </a:p>
        </p:txBody>
      </p:sp>
      <p:sp>
        <p:nvSpPr>
          <p:cNvPr id="498" name="Google Shape;498;p51"/>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13</a:t>
            </a:fld>
            <a:endParaRPr sz="700">
              <a:latin typeface="Proxima Nova Semibold"/>
              <a:ea typeface="Proxima Nova Semibold"/>
              <a:cs typeface="Proxima Nova Semibold"/>
              <a:sym typeface="Proxima Nova Semibold"/>
            </a:endParaRPr>
          </a:p>
        </p:txBody>
      </p:sp>
      <p:grpSp>
        <p:nvGrpSpPr>
          <p:cNvPr id="499" name="Google Shape;499;p51"/>
          <p:cNvGrpSpPr/>
          <p:nvPr/>
        </p:nvGrpSpPr>
        <p:grpSpPr>
          <a:xfrm>
            <a:off x="167531" y="4852630"/>
            <a:ext cx="1505034" cy="174536"/>
            <a:chOff x="442904" y="4166938"/>
            <a:chExt cx="4030621" cy="467300"/>
          </a:xfrm>
        </p:grpSpPr>
        <p:pic>
          <p:nvPicPr>
            <p:cNvPr id="500" name="Google Shape;500;p51"/>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501" name="Google Shape;501;p51"/>
            <p:cNvGrpSpPr/>
            <p:nvPr/>
          </p:nvGrpSpPr>
          <p:grpSpPr>
            <a:xfrm>
              <a:off x="442904" y="4326529"/>
              <a:ext cx="1033452" cy="205673"/>
              <a:chOff x="7504804" y="565304"/>
              <a:chExt cx="1033452" cy="205673"/>
            </a:xfrm>
          </p:grpSpPr>
          <p:sp>
            <p:nvSpPr>
              <p:cNvPr id="502" name="Google Shape;502;p51"/>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03" name="Google Shape;503;p51"/>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04" name="Google Shape;504;p51"/>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05" name="Google Shape;505;p51"/>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06" name="Google Shape;506;p51"/>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07" name="Google Shape;507;p51"/>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08" name="Google Shape;508;p51"/>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509" name="Google Shape;509;p51"/>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
        <p:nvSpPr>
          <p:cNvPr id="510" name="Google Shape;510;p51"/>
          <p:cNvSpPr txBox="1"/>
          <p:nvPr/>
        </p:nvSpPr>
        <p:spPr>
          <a:xfrm>
            <a:off x="2091900" y="3356100"/>
            <a:ext cx="4960200" cy="1251000"/>
          </a:xfrm>
          <a:prstGeom prst="rect">
            <a:avLst/>
          </a:prstGeom>
          <a:noFill/>
          <a:ln>
            <a:noFill/>
          </a:ln>
        </p:spPr>
        <p:txBody>
          <a:bodyPr spcFirstLastPara="1" wrap="square" lIns="91425" tIns="91425" rIns="91425" bIns="91425" anchor="t" anchorCtr="0">
            <a:spAutoFit/>
          </a:bodyPr>
          <a:lstStyle/>
          <a:p>
            <a:pPr marL="0" lvl="0" indent="0" algn="ctr" rtl="0">
              <a:lnSpc>
                <a:spcPct val="100600"/>
              </a:lnSpc>
              <a:spcBef>
                <a:spcPts val="0"/>
              </a:spcBef>
              <a:spcAft>
                <a:spcPts val="0"/>
              </a:spcAft>
              <a:buNone/>
            </a:pPr>
            <a:r>
              <a:rPr lang="en" sz="2300">
                <a:solidFill>
                  <a:schemeClr val="dk1"/>
                </a:solidFill>
                <a:latin typeface="Avenir"/>
                <a:ea typeface="Avenir"/>
                <a:cs typeface="Avenir"/>
                <a:sym typeface="Avenir"/>
              </a:rPr>
              <a:t>Message me with any questions or  issues that arise during the session or in breakout groups</a:t>
            </a:r>
            <a:endParaRPr sz="2300">
              <a:solidFill>
                <a:schemeClr val="dk1"/>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4D48"/>
        </a:solidFill>
        <a:effectLst/>
      </p:bgPr>
    </p:bg>
    <p:spTree>
      <p:nvGrpSpPr>
        <p:cNvPr id="1" name="Shape 514"/>
        <p:cNvGrpSpPr/>
        <p:nvPr/>
      </p:nvGrpSpPr>
      <p:grpSpPr>
        <a:xfrm>
          <a:off x="0" y="0"/>
          <a:ext cx="0" cy="0"/>
          <a:chOff x="0" y="0"/>
          <a:chExt cx="0" cy="0"/>
        </a:xfrm>
      </p:grpSpPr>
      <p:sp>
        <p:nvSpPr>
          <p:cNvPr id="515" name="Google Shape;515;p52"/>
          <p:cNvSpPr/>
          <p:nvPr/>
        </p:nvSpPr>
        <p:spPr>
          <a:xfrm>
            <a:off x="1318650" y="1382625"/>
            <a:ext cx="6506700" cy="2055300"/>
          </a:xfrm>
          <a:prstGeom prst="rect">
            <a:avLst/>
          </a:prstGeom>
          <a:noFill/>
          <a:ln w="28575" cap="flat" cmpd="sng">
            <a:solidFill>
              <a:srgbClr val="E7F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2"/>
          <p:cNvSpPr txBox="1"/>
          <p:nvPr/>
        </p:nvSpPr>
        <p:spPr>
          <a:xfrm>
            <a:off x="0" y="2101725"/>
            <a:ext cx="9144000" cy="6171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3000"/>
              <a:buFont typeface="Arial"/>
              <a:buNone/>
            </a:pPr>
            <a:r>
              <a:rPr lang="en" sz="5300" b="1">
                <a:solidFill>
                  <a:schemeClr val="lt1"/>
                </a:solidFill>
                <a:latin typeface="Oswald"/>
                <a:ea typeface="Oswald"/>
                <a:cs typeface="Oswald"/>
                <a:sym typeface="Oswald"/>
              </a:rPr>
              <a:t>Define Allyship</a:t>
            </a:r>
            <a:endParaRPr sz="5300" b="1">
              <a:solidFill>
                <a:schemeClr val="lt1"/>
              </a:solidFill>
              <a:latin typeface="Oswald"/>
              <a:ea typeface="Oswald"/>
              <a:cs typeface="Oswald"/>
              <a:sym typeface="Oswald"/>
            </a:endParaRPr>
          </a:p>
        </p:txBody>
      </p:sp>
      <p:grpSp>
        <p:nvGrpSpPr>
          <p:cNvPr id="517" name="Google Shape;517;p52"/>
          <p:cNvGrpSpPr/>
          <p:nvPr/>
        </p:nvGrpSpPr>
        <p:grpSpPr>
          <a:xfrm>
            <a:off x="167525" y="4852614"/>
            <a:ext cx="1505520" cy="174550"/>
            <a:chOff x="167525" y="4581514"/>
            <a:chExt cx="1505520" cy="174550"/>
          </a:xfrm>
        </p:grpSpPr>
        <p:pic>
          <p:nvPicPr>
            <p:cNvPr id="518" name="Google Shape;518;p52"/>
            <p:cNvPicPr preferRelativeResize="0"/>
            <p:nvPr/>
          </p:nvPicPr>
          <p:blipFill>
            <a:blip r:embed="rId3">
              <a:alphaModFix/>
            </a:blip>
            <a:stretch>
              <a:fillRect/>
            </a:stretch>
          </p:blipFill>
          <p:spPr>
            <a:xfrm>
              <a:off x="167525" y="4604625"/>
              <a:ext cx="392199" cy="130725"/>
            </a:xfrm>
            <a:prstGeom prst="rect">
              <a:avLst/>
            </a:prstGeom>
            <a:noFill/>
            <a:ln>
              <a:noFill/>
            </a:ln>
          </p:spPr>
        </p:pic>
        <p:cxnSp>
          <p:nvCxnSpPr>
            <p:cNvPr id="519" name="Google Shape;519;p52"/>
            <p:cNvCxnSpPr/>
            <p:nvPr/>
          </p:nvCxnSpPr>
          <p:spPr>
            <a:xfrm>
              <a:off x="651533" y="4616137"/>
              <a:ext cx="0" cy="107700"/>
            </a:xfrm>
            <a:prstGeom prst="straightConnector1">
              <a:avLst/>
            </a:prstGeom>
            <a:noFill/>
            <a:ln w="9525" cap="flat" cmpd="sng">
              <a:solidFill>
                <a:schemeClr val="lt1"/>
              </a:solidFill>
              <a:prstDash val="solid"/>
              <a:round/>
              <a:headEnd type="none" w="med" len="med"/>
              <a:tailEnd type="none" w="med" len="med"/>
            </a:ln>
          </p:spPr>
        </p:cxnSp>
        <p:pic>
          <p:nvPicPr>
            <p:cNvPr id="520" name="Google Shape;520;p52"/>
            <p:cNvPicPr preferRelativeResize="0"/>
            <p:nvPr/>
          </p:nvPicPr>
          <p:blipFill>
            <a:blip r:embed="rId4">
              <a:alphaModFix/>
            </a:blip>
            <a:stretch>
              <a:fillRect/>
            </a:stretch>
          </p:blipFill>
          <p:spPr>
            <a:xfrm>
              <a:off x="692544" y="4581514"/>
              <a:ext cx="980501" cy="174550"/>
            </a:xfrm>
            <a:prstGeom prst="rect">
              <a:avLst/>
            </a:prstGeom>
            <a:noFill/>
            <a:ln>
              <a:noFill/>
            </a:ln>
          </p:spPr>
        </p:pic>
      </p:grpSp>
      <p:sp>
        <p:nvSpPr>
          <p:cNvPr id="521" name="Google Shape;521;p52"/>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chemeClr val="lt1"/>
                </a:solidFill>
                <a:latin typeface="Proxima Nova Semibold"/>
                <a:ea typeface="Proxima Nova Semibold"/>
                <a:cs typeface="Proxima Nova Semibold"/>
                <a:sym typeface="Proxima Nova Semibold"/>
              </a:rPr>
              <a:t> </a:t>
            </a:r>
            <a:r>
              <a:rPr lang="en" sz="700">
                <a:solidFill>
                  <a:schemeClr val="lt1"/>
                </a:solidFill>
                <a:latin typeface="Avenir"/>
                <a:ea typeface="Avenir"/>
                <a:cs typeface="Avenir"/>
                <a:sym typeface="Avenir"/>
              </a:rPr>
              <a:t> ©2021 LeanIn.Org, LLC</a:t>
            </a:r>
            <a:r>
              <a:rPr lang="en" sz="700">
                <a:solidFill>
                  <a:schemeClr val="lt1"/>
                </a:solidFill>
                <a:latin typeface="Proxima Nova Semibold"/>
                <a:ea typeface="Proxima Nova Semibold"/>
                <a:cs typeface="Proxima Nova Semibold"/>
                <a:sym typeface="Proxima Nova Semibold"/>
              </a:rPr>
              <a:t>   </a:t>
            </a:r>
            <a:fld id="{00000000-1234-1234-1234-123412341234}" type="slidenum">
              <a:rPr lang="en" sz="700">
                <a:solidFill>
                  <a:schemeClr val="lt1"/>
                </a:solidFill>
                <a:latin typeface="Proxima Nova Semibold"/>
                <a:ea typeface="Proxima Nova Semibold"/>
                <a:cs typeface="Proxima Nova Semibold"/>
                <a:sym typeface="Proxima Nova Semibold"/>
              </a:rPr>
              <a:t>14</a:t>
            </a:fld>
            <a:endParaRPr sz="700">
              <a:solidFill>
                <a:schemeClr val="lt1"/>
              </a:solidFill>
              <a:latin typeface="Proxima Nova Semibold"/>
              <a:ea typeface="Proxima Nova Semibold"/>
              <a:cs typeface="Proxima Nova Semibold"/>
              <a:sym typeface="Proxima Nova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6F4B"/>
        </a:solidFill>
        <a:effectLst/>
      </p:bgPr>
    </p:bg>
    <p:spTree>
      <p:nvGrpSpPr>
        <p:cNvPr id="1" name="Shape 525"/>
        <p:cNvGrpSpPr/>
        <p:nvPr/>
      </p:nvGrpSpPr>
      <p:grpSpPr>
        <a:xfrm>
          <a:off x="0" y="0"/>
          <a:ext cx="0" cy="0"/>
          <a:chOff x="0" y="0"/>
          <a:chExt cx="0" cy="0"/>
        </a:xfrm>
      </p:grpSpPr>
      <p:sp>
        <p:nvSpPr>
          <p:cNvPr id="526" name="Google Shape;526;p53"/>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15</a:t>
            </a:fld>
            <a:endParaRPr sz="700">
              <a:solidFill>
                <a:srgbClr val="FFFFFF"/>
              </a:solidFill>
              <a:latin typeface="Proxima Nova Semibold"/>
              <a:ea typeface="Proxima Nova Semibold"/>
              <a:cs typeface="Proxima Nova Semibold"/>
              <a:sym typeface="Proxima Nova Semibold"/>
            </a:endParaRPr>
          </a:p>
        </p:txBody>
      </p:sp>
      <p:pic>
        <p:nvPicPr>
          <p:cNvPr id="527" name="Google Shape;527;p53"/>
          <p:cNvPicPr preferRelativeResize="0"/>
          <p:nvPr/>
        </p:nvPicPr>
        <p:blipFill rotWithShape="1">
          <a:blip r:embed="rId3">
            <a:alphaModFix/>
          </a:blip>
          <a:srcRect/>
          <a:stretch/>
        </p:blipFill>
        <p:spPr>
          <a:xfrm>
            <a:off x="692372" y="4852630"/>
            <a:ext cx="980193" cy="174536"/>
          </a:xfrm>
          <a:prstGeom prst="rect">
            <a:avLst/>
          </a:prstGeom>
          <a:noFill/>
          <a:ln>
            <a:noFill/>
          </a:ln>
        </p:spPr>
      </p:pic>
      <p:grpSp>
        <p:nvGrpSpPr>
          <p:cNvPr id="528" name="Google Shape;528;p53"/>
          <p:cNvGrpSpPr/>
          <p:nvPr/>
        </p:nvGrpSpPr>
        <p:grpSpPr>
          <a:xfrm>
            <a:off x="167531" y="4912238"/>
            <a:ext cx="385891" cy="76819"/>
            <a:chOff x="7504804" y="565304"/>
            <a:chExt cx="1033452" cy="205673"/>
          </a:xfrm>
        </p:grpSpPr>
        <p:sp>
          <p:nvSpPr>
            <p:cNvPr id="529" name="Google Shape;529;p53"/>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30" name="Google Shape;530;p53"/>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31" name="Google Shape;531;p53"/>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32" name="Google Shape;532;p53"/>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33" name="Google Shape;533;p53"/>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34" name="Google Shape;534;p53"/>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35" name="Google Shape;535;p53"/>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536" name="Google Shape;536;p53"/>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sp>
        <p:nvSpPr>
          <p:cNvPr id="537" name="Google Shape;537;p53"/>
          <p:cNvSpPr/>
          <p:nvPr/>
        </p:nvSpPr>
        <p:spPr>
          <a:xfrm>
            <a:off x="1154250" y="1177600"/>
            <a:ext cx="6835500" cy="29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3"/>
          <p:cNvSpPr txBox="1"/>
          <p:nvPr/>
        </p:nvSpPr>
        <p:spPr>
          <a:xfrm>
            <a:off x="1673100" y="2107150"/>
            <a:ext cx="5310600" cy="1112100"/>
          </a:xfrm>
          <a:prstGeom prst="rect">
            <a:avLst/>
          </a:prstGeom>
          <a:noFill/>
          <a:ln>
            <a:noFill/>
          </a:ln>
        </p:spPr>
        <p:txBody>
          <a:bodyPr spcFirstLastPara="1" wrap="square" lIns="0" tIns="5475" rIns="0" bIns="0" anchor="t" anchorCtr="0">
            <a:spAutoFit/>
          </a:bodyPr>
          <a:lstStyle/>
          <a:p>
            <a:pPr marL="0" marR="0" lvl="0" indent="0" algn="l" rtl="0">
              <a:lnSpc>
                <a:spcPct val="115000"/>
              </a:lnSpc>
              <a:spcBef>
                <a:spcPts val="200"/>
              </a:spcBef>
              <a:spcAft>
                <a:spcPts val="0"/>
              </a:spcAft>
              <a:buSzPts val="1100"/>
              <a:buNone/>
            </a:pPr>
            <a:r>
              <a:rPr lang="en" sz="1800" i="1">
                <a:solidFill>
                  <a:schemeClr val="dk1"/>
                </a:solidFill>
                <a:latin typeface="Avenir"/>
                <a:ea typeface="Avenir"/>
                <a:cs typeface="Avenir"/>
                <a:sym typeface="Avenir"/>
              </a:rPr>
              <a:t>What does allyship look like to you? What is it not?</a:t>
            </a:r>
            <a:endParaRPr sz="1800" i="1">
              <a:solidFill>
                <a:schemeClr val="dk1"/>
              </a:solidFill>
              <a:latin typeface="Avenir"/>
              <a:ea typeface="Avenir"/>
              <a:cs typeface="Avenir"/>
              <a:sym typeface="Avenir"/>
            </a:endParaRPr>
          </a:p>
          <a:p>
            <a:pPr marL="0" marR="0" lvl="0" indent="0" algn="l" rtl="0">
              <a:lnSpc>
                <a:spcPct val="115000"/>
              </a:lnSpc>
              <a:spcBef>
                <a:spcPts val="1500"/>
              </a:spcBef>
              <a:spcAft>
                <a:spcPts val="0"/>
              </a:spcAft>
              <a:buSzPts val="1100"/>
              <a:buNone/>
            </a:pPr>
            <a:r>
              <a:rPr lang="en" sz="1800" i="1">
                <a:solidFill>
                  <a:schemeClr val="dk1"/>
                </a:solidFill>
                <a:latin typeface="Avenir"/>
                <a:ea typeface="Avenir"/>
                <a:cs typeface="Avenir"/>
                <a:sym typeface="Avenir"/>
              </a:rPr>
              <a:t>What do you think would make you a stronger ally? What’s preventing that?</a:t>
            </a:r>
            <a:endParaRPr sz="1800" i="1">
              <a:solidFill>
                <a:schemeClr val="dk1"/>
              </a:solidFill>
              <a:latin typeface="Avenir"/>
              <a:ea typeface="Avenir"/>
              <a:cs typeface="Avenir"/>
              <a:sym typeface="Avenir"/>
            </a:endParaRPr>
          </a:p>
        </p:txBody>
      </p:sp>
      <p:sp>
        <p:nvSpPr>
          <p:cNvPr id="539" name="Google Shape;539;p53"/>
          <p:cNvSpPr/>
          <p:nvPr/>
        </p:nvSpPr>
        <p:spPr>
          <a:xfrm>
            <a:off x="2971225" y="937575"/>
            <a:ext cx="3035100" cy="500400"/>
          </a:xfrm>
          <a:prstGeom prst="rect">
            <a:avLst/>
          </a:prstGeom>
          <a:solidFill>
            <a:srgbClr val="332D5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latin typeface="Oswald"/>
                <a:ea typeface="Oswald"/>
                <a:cs typeface="Oswald"/>
                <a:sym typeface="Oswald"/>
              </a:rPr>
              <a:t>JOURNAL EXERCISE</a:t>
            </a:r>
            <a:endParaRPr sz="1900" b="1">
              <a:solidFill>
                <a:srgbClr val="FFFFFF"/>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3" name="Google Shape;423;p31"/>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16</a:t>
            </a:fld>
            <a:endParaRPr sz="700">
              <a:solidFill>
                <a:srgbClr val="FFFFFF"/>
              </a:solidFill>
              <a:latin typeface="Proxima Nova Semibold"/>
              <a:ea typeface="Proxima Nova Semibold"/>
              <a:cs typeface="Proxima Nova Semibold"/>
              <a:sym typeface="Proxima Nova Semibold"/>
            </a:endParaRPr>
          </a:p>
        </p:txBody>
      </p:sp>
      <p:pic>
        <p:nvPicPr>
          <p:cNvPr id="424" name="Google Shape;424;p31"/>
          <p:cNvPicPr preferRelativeResize="0"/>
          <p:nvPr/>
        </p:nvPicPr>
        <p:blipFill rotWithShape="1">
          <a:blip r:embed="rId4">
            <a:alphaModFix/>
          </a:blip>
          <a:srcRect/>
          <a:stretch/>
        </p:blipFill>
        <p:spPr>
          <a:xfrm>
            <a:off x="692372" y="4852630"/>
            <a:ext cx="980193" cy="174536"/>
          </a:xfrm>
          <a:prstGeom prst="rect">
            <a:avLst/>
          </a:prstGeom>
          <a:noFill/>
          <a:ln>
            <a:noFill/>
          </a:ln>
        </p:spPr>
      </p:pic>
      <p:grpSp>
        <p:nvGrpSpPr>
          <p:cNvPr id="425" name="Google Shape;425;p31"/>
          <p:cNvGrpSpPr/>
          <p:nvPr/>
        </p:nvGrpSpPr>
        <p:grpSpPr>
          <a:xfrm>
            <a:off x="167531" y="4912238"/>
            <a:ext cx="385891" cy="76819"/>
            <a:chOff x="7504804" y="565304"/>
            <a:chExt cx="1033452" cy="205673"/>
          </a:xfrm>
        </p:grpSpPr>
        <p:sp>
          <p:nvSpPr>
            <p:cNvPr id="426" name="Google Shape;426;p31"/>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27" name="Google Shape;427;p31"/>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28" name="Google Shape;428;p31"/>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29" name="Google Shape;429;p31"/>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30" name="Google Shape;430;p31"/>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31" name="Google Shape;431;p31"/>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432" name="Google Shape;432;p31"/>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433" name="Google Shape;433;p31"/>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pic>
        <p:nvPicPr>
          <p:cNvPr id="2" name="Online Media 1" descr="What is Allyship?">
            <a:hlinkClick r:id="" action="ppaction://media"/>
            <a:extLst>
              <a:ext uri="{FF2B5EF4-FFF2-40B4-BE49-F238E27FC236}">
                <a16:creationId xmlns:a16="http://schemas.microsoft.com/office/drawing/2014/main" id="{FEE12227-B211-AA44-A271-B8B17158FDDF}"/>
              </a:ext>
            </a:extLst>
          </p:cNvPr>
          <p:cNvPicPr>
            <a:picLocks noRot="1" noChangeAspect="1"/>
          </p:cNvPicPr>
          <p:nvPr>
            <a:videoFile r:link="rId1"/>
          </p:nvPr>
        </p:nvPicPr>
        <p:blipFill>
          <a:blip r:embed="rId5"/>
          <a:stretch>
            <a:fillRect/>
          </a:stretch>
        </p:blipFill>
        <p:spPr>
          <a:xfrm>
            <a:off x="-11" y="-36611"/>
            <a:ext cx="9144012" cy="5166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63"/>
        <p:cNvGrpSpPr/>
        <p:nvPr/>
      </p:nvGrpSpPr>
      <p:grpSpPr>
        <a:xfrm>
          <a:off x="0" y="0"/>
          <a:ext cx="0" cy="0"/>
          <a:chOff x="0" y="0"/>
          <a:chExt cx="0" cy="0"/>
        </a:xfrm>
      </p:grpSpPr>
      <p:sp>
        <p:nvSpPr>
          <p:cNvPr id="564" name="Google Shape;564;p55"/>
          <p:cNvSpPr/>
          <p:nvPr/>
        </p:nvSpPr>
        <p:spPr>
          <a:xfrm>
            <a:off x="0" y="0"/>
            <a:ext cx="3430407" cy="5145465"/>
          </a:xfrm>
          <a:custGeom>
            <a:avLst/>
            <a:gdLst/>
            <a:ahLst/>
            <a:cxnLst/>
            <a:rect l="l" t="t" r="r" b="b"/>
            <a:pathLst>
              <a:path w="7539355" h="11308715" extrusionOk="0">
                <a:moveTo>
                  <a:pt x="7539037" y="0"/>
                </a:moveTo>
                <a:lnTo>
                  <a:pt x="0" y="0"/>
                </a:lnTo>
                <a:lnTo>
                  <a:pt x="0" y="11308556"/>
                </a:lnTo>
                <a:lnTo>
                  <a:pt x="7539037" y="11308556"/>
                </a:lnTo>
                <a:lnTo>
                  <a:pt x="7539037" y="0"/>
                </a:lnTo>
                <a:close/>
              </a:path>
            </a:pathLst>
          </a:custGeom>
          <a:solidFill>
            <a:srgbClr val="332C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65" name="Google Shape;565;p55"/>
          <p:cNvSpPr txBox="1"/>
          <p:nvPr/>
        </p:nvSpPr>
        <p:spPr>
          <a:xfrm>
            <a:off x="651450" y="984600"/>
            <a:ext cx="2352900" cy="3174300"/>
          </a:xfrm>
          <a:prstGeom prst="rect">
            <a:avLst/>
          </a:prstGeom>
          <a:noFill/>
          <a:ln>
            <a:noFill/>
          </a:ln>
        </p:spPr>
        <p:txBody>
          <a:bodyPr spcFirstLastPara="1" wrap="square" lIns="0" tIns="125625" rIns="0" bIns="0" anchor="t" anchorCtr="0">
            <a:spAutoFit/>
          </a:bodyPr>
          <a:lstStyle/>
          <a:p>
            <a:pPr marL="0" marR="317500" lvl="0" indent="0" algn="l" rtl="0">
              <a:lnSpc>
                <a:spcPct val="96574"/>
              </a:lnSpc>
              <a:spcBef>
                <a:spcPts val="0"/>
              </a:spcBef>
              <a:spcAft>
                <a:spcPts val="0"/>
              </a:spcAft>
              <a:buNone/>
            </a:pPr>
            <a:r>
              <a:rPr lang="en" sz="4100">
                <a:solidFill>
                  <a:srgbClr val="FFFFFF"/>
                </a:solidFill>
                <a:latin typeface="Oswald"/>
                <a:ea typeface="Oswald"/>
                <a:cs typeface="Oswald"/>
                <a:sym typeface="Oswald"/>
              </a:rPr>
              <a:t>How to  practice</a:t>
            </a:r>
            <a:endParaRPr sz="4100">
              <a:latin typeface="Oswald"/>
              <a:ea typeface="Oswald"/>
              <a:cs typeface="Oswald"/>
              <a:sym typeface="Oswald"/>
            </a:endParaRPr>
          </a:p>
          <a:p>
            <a:pPr marL="0" marR="0" lvl="0" indent="0" algn="l" rtl="0">
              <a:lnSpc>
                <a:spcPct val="96574"/>
              </a:lnSpc>
              <a:spcBef>
                <a:spcPts val="0"/>
              </a:spcBef>
              <a:spcAft>
                <a:spcPts val="0"/>
              </a:spcAft>
              <a:buNone/>
            </a:pPr>
            <a:r>
              <a:rPr lang="en" sz="4100">
                <a:solidFill>
                  <a:srgbClr val="FFFFFF"/>
                </a:solidFill>
                <a:latin typeface="Oswald"/>
                <a:ea typeface="Oswald"/>
                <a:cs typeface="Oswald"/>
                <a:sym typeface="Oswald"/>
              </a:rPr>
              <a:t>allyship in  breakout  groups</a:t>
            </a:r>
            <a:endParaRPr sz="4100">
              <a:latin typeface="Oswald"/>
              <a:ea typeface="Oswald"/>
              <a:cs typeface="Oswald"/>
              <a:sym typeface="Oswald"/>
            </a:endParaRPr>
          </a:p>
        </p:txBody>
      </p:sp>
      <p:sp>
        <p:nvSpPr>
          <p:cNvPr id="566" name="Google Shape;566;p55"/>
          <p:cNvSpPr txBox="1">
            <a:spLocks noGrp="1"/>
          </p:cNvSpPr>
          <p:nvPr>
            <p:ph type="title"/>
          </p:nvPr>
        </p:nvSpPr>
        <p:spPr>
          <a:xfrm>
            <a:off x="4347149" y="381940"/>
            <a:ext cx="4200000" cy="682500"/>
          </a:xfrm>
          <a:prstGeom prst="rect">
            <a:avLst/>
          </a:prstGeom>
          <a:noFill/>
          <a:ln>
            <a:noFill/>
          </a:ln>
        </p:spPr>
        <p:txBody>
          <a:bodyPr spcFirstLastPara="1" wrap="square" lIns="0" tIns="62950" rIns="0" bIns="0" anchor="t" anchorCtr="0">
            <a:spAutoFit/>
          </a:bodyPr>
          <a:lstStyle/>
          <a:p>
            <a:pPr marL="0" lvl="0" indent="0" algn="l" rtl="0">
              <a:lnSpc>
                <a:spcPct val="100000"/>
              </a:lnSpc>
              <a:spcBef>
                <a:spcPts val="0"/>
              </a:spcBef>
              <a:spcAft>
                <a:spcPts val="0"/>
              </a:spcAft>
              <a:buNone/>
            </a:pPr>
            <a:r>
              <a:rPr lang="en" sz="1200">
                <a:solidFill>
                  <a:srgbClr val="000000"/>
                </a:solidFill>
                <a:latin typeface="Proxima Nova"/>
                <a:ea typeface="Proxima Nova"/>
                <a:cs typeface="Proxima Nova"/>
                <a:sym typeface="Proxima Nova"/>
              </a:rPr>
              <a:t>Share the mic</a:t>
            </a:r>
            <a:endParaRPr sz="1200">
              <a:latin typeface="Proxima Nova"/>
              <a:ea typeface="Proxima Nova"/>
              <a:cs typeface="Proxima Nova"/>
              <a:sym typeface="Proxima Nova"/>
            </a:endParaRPr>
          </a:p>
          <a:p>
            <a:pPr marL="0" marR="0" lvl="0" indent="0" algn="l" rtl="0">
              <a:lnSpc>
                <a:spcPct val="100400"/>
              </a:lnSpc>
              <a:spcBef>
                <a:spcPts val="500"/>
              </a:spcBef>
              <a:spcAft>
                <a:spcPts val="0"/>
              </a:spcAft>
              <a:buNone/>
            </a:pPr>
            <a:r>
              <a:rPr lang="en" sz="1200" b="0">
                <a:solidFill>
                  <a:srgbClr val="000000"/>
                </a:solidFill>
                <a:latin typeface="Avenir"/>
                <a:ea typeface="Avenir"/>
                <a:cs typeface="Avenir"/>
                <a:sym typeface="Avenir"/>
              </a:rPr>
              <a:t>Make space for everyone to speak. Step back if you often  share first or when exploring areas where you hold privilege.</a:t>
            </a:r>
            <a:endParaRPr sz="1200">
              <a:latin typeface="Avenir"/>
              <a:ea typeface="Avenir"/>
              <a:cs typeface="Avenir"/>
              <a:sym typeface="Avenir"/>
            </a:endParaRPr>
          </a:p>
        </p:txBody>
      </p:sp>
      <p:sp>
        <p:nvSpPr>
          <p:cNvPr id="567" name="Google Shape;567;p55"/>
          <p:cNvSpPr txBox="1"/>
          <p:nvPr/>
        </p:nvSpPr>
        <p:spPr>
          <a:xfrm>
            <a:off x="4347149" y="1334221"/>
            <a:ext cx="3982200" cy="682500"/>
          </a:xfrm>
          <a:prstGeom prst="rect">
            <a:avLst/>
          </a:prstGeom>
          <a:noFill/>
          <a:ln>
            <a:noFill/>
          </a:ln>
        </p:spPr>
        <p:txBody>
          <a:bodyPr spcFirstLastPara="1" wrap="square" lIns="0" tIns="62950" rIns="0" bIns="0" anchor="t" anchorCtr="0">
            <a:spAutoFit/>
          </a:bodyPr>
          <a:lstStyle/>
          <a:p>
            <a:pPr marL="0" marR="0" lvl="0" indent="0" algn="l" rtl="0">
              <a:lnSpc>
                <a:spcPct val="100000"/>
              </a:lnSpc>
              <a:spcBef>
                <a:spcPts val="0"/>
              </a:spcBef>
              <a:spcAft>
                <a:spcPts val="0"/>
              </a:spcAft>
              <a:buNone/>
            </a:pPr>
            <a:r>
              <a:rPr lang="en" sz="1200" b="1">
                <a:latin typeface="Proxima Nova"/>
                <a:ea typeface="Proxima Nova"/>
                <a:cs typeface="Proxima Nova"/>
                <a:sym typeface="Proxima Nova"/>
              </a:rPr>
              <a:t>Commit to confidentiality</a:t>
            </a:r>
            <a:endParaRPr sz="1200" b="1">
              <a:latin typeface="Proxima Nova"/>
              <a:ea typeface="Proxima Nova"/>
              <a:cs typeface="Proxima Nova"/>
              <a:sym typeface="Proxima Nova"/>
            </a:endParaRPr>
          </a:p>
          <a:p>
            <a:pPr marL="0" marR="0" lvl="0" indent="0" algn="l" rtl="0">
              <a:lnSpc>
                <a:spcPct val="100400"/>
              </a:lnSpc>
              <a:spcBef>
                <a:spcPts val="500"/>
              </a:spcBef>
              <a:spcAft>
                <a:spcPts val="0"/>
              </a:spcAft>
              <a:buNone/>
            </a:pPr>
            <a:r>
              <a:rPr lang="en" sz="1200">
                <a:latin typeface="Avenir"/>
                <a:ea typeface="Avenir"/>
                <a:cs typeface="Avenir"/>
                <a:sym typeface="Avenir"/>
              </a:rPr>
              <a:t>Don’t use other people’s names when sharing stories and  keep everything shared confidential.</a:t>
            </a:r>
            <a:endParaRPr sz="1200">
              <a:latin typeface="Avenir"/>
              <a:ea typeface="Avenir"/>
              <a:cs typeface="Avenir"/>
              <a:sym typeface="Avenir"/>
            </a:endParaRPr>
          </a:p>
        </p:txBody>
      </p:sp>
      <p:sp>
        <p:nvSpPr>
          <p:cNvPr id="568" name="Google Shape;568;p55"/>
          <p:cNvSpPr txBox="1"/>
          <p:nvPr/>
        </p:nvSpPr>
        <p:spPr>
          <a:xfrm>
            <a:off x="4347149" y="3291357"/>
            <a:ext cx="4073700" cy="497100"/>
          </a:xfrm>
          <a:prstGeom prst="rect">
            <a:avLst/>
          </a:prstGeom>
          <a:noFill/>
          <a:ln>
            <a:noFill/>
          </a:ln>
        </p:spPr>
        <p:txBody>
          <a:bodyPr spcFirstLastPara="1" wrap="square" lIns="0" tIns="62950" rIns="0" bIns="0" anchor="t" anchorCtr="0">
            <a:spAutoFit/>
          </a:bodyPr>
          <a:lstStyle/>
          <a:p>
            <a:pPr marL="0" marR="0" lvl="0" indent="0" algn="l" rtl="0">
              <a:lnSpc>
                <a:spcPct val="100000"/>
              </a:lnSpc>
              <a:spcBef>
                <a:spcPts val="0"/>
              </a:spcBef>
              <a:spcAft>
                <a:spcPts val="0"/>
              </a:spcAft>
              <a:buNone/>
            </a:pPr>
            <a:r>
              <a:rPr lang="en" sz="1200" b="1">
                <a:latin typeface="Proxima Nova"/>
                <a:ea typeface="Proxima Nova"/>
                <a:cs typeface="Proxima Nova"/>
                <a:sym typeface="Proxima Nova"/>
              </a:rPr>
              <a:t>Don’t question others’ experiences</a:t>
            </a:r>
            <a:endParaRPr sz="1200" b="1">
              <a:latin typeface="Proxima Nova"/>
              <a:ea typeface="Proxima Nova"/>
              <a:cs typeface="Proxima Nova"/>
              <a:sym typeface="Proxima Nova"/>
            </a:endParaRPr>
          </a:p>
          <a:p>
            <a:pPr marL="0" marR="0" lvl="0" indent="0" algn="l" rtl="0">
              <a:lnSpc>
                <a:spcPct val="100000"/>
              </a:lnSpc>
              <a:spcBef>
                <a:spcPts val="500"/>
              </a:spcBef>
              <a:spcAft>
                <a:spcPts val="0"/>
              </a:spcAft>
              <a:buNone/>
            </a:pPr>
            <a:r>
              <a:rPr lang="en" sz="1200">
                <a:latin typeface="Avenir"/>
                <a:ea typeface="Avenir"/>
                <a:cs typeface="Avenir"/>
                <a:sym typeface="Avenir"/>
              </a:rPr>
              <a:t>Don’t question or discount the lived experiences of others.</a:t>
            </a:r>
            <a:endParaRPr sz="1200">
              <a:latin typeface="Avenir"/>
              <a:ea typeface="Avenir"/>
              <a:cs typeface="Avenir"/>
              <a:sym typeface="Avenir"/>
            </a:endParaRPr>
          </a:p>
        </p:txBody>
      </p:sp>
      <p:sp>
        <p:nvSpPr>
          <p:cNvPr id="569" name="Google Shape;569;p55"/>
          <p:cNvSpPr txBox="1"/>
          <p:nvPr/>
        </p:nvSpPr>
        <p:spPr>
          <a:xfrm>
            <a:off x="4347149" y="2215031"/>
            <a:ext cx="4156200" cy="867900"/>
          </a:xfrm>
          <a:prstGeom prst="rect">
            <a:avLst/>
          </a:prstGeom>
          <a:noFill/>
          <a:ln>
            <a:noFill/>
          </a:ln>
        </p:spPr>
        <p:txBody>
          <a:bodyPr spcFirstLastPara="1" wrap="square" lIns="0" tIns="62950" rIns="0" bIns="0" anchor="t" anchorCtr="0">
            <a:spAutoFit/>
          </a:bodyPr>
          <a:lstStyle/>
          <a:p>
            <a:pPr marL="0" marR="0" lvl="0" indent="0" algn="l" rtl="0">
              <a:lnSpc>
                <a:spcPct val="100000"/>
              </a:lnSpc>
              <a:spcBef>
                <a:spcPts val="0"/>
              </a:spcBef>
              <a:spcAft>
                <a:spcPts val="0"/>
              </a:spcAft>
              <a:buNone/>
            </a:pPr>
            <a:r>
              <a:rPr lang="en" sz="1200" b="1">
                <a:latin typeface="Proxima Nova"/>
                <a:ea typeface="Proxima Nova"/>
                <a:cs typeface="Proxima Nova"/>
                <a:sym typeface="Proxima Nova"/>
              </a:rPr>
              <a:t>Be mindful of your a-ha moments</a:t>
            </a:r>
            <a:endParaRPr sz="1200" b="1">
              <a:latin typeface="Proxima Nova"/>
              <a:ea typeface="Proxima Nova"/>
              <a:cs typeface="Proxima Nova"/>
              <a:sym typeface="Proxima Nova"/>
            </a:endParaRPr>
          </a:p>
          <a:p>
            <a:pPr marL="0" marR="0" lvl="0" indent="0" algn="l" rtl="0">
              <a:lnSpc>
                <a:spcPct val="100400"/>
              </a:lnSpc>
              <a:spcBef>
                <a:spcPts val="500"/>
              </a:spcBef>
              <a:spcAft>
                <a:spcPts val="0"/>
              </a:spcAft>
              <a:buNone/>
            </a:pPr>
            <a:r>
              <a:rPr lang="en" sz="1200">
                <a:latin typeface="Avenir"/>
                <a:ea typeface="Avenir"/>
                <a:cs typeface="Avenir"/>
                <a:sym typeface="Avenir"/>
              </a:rPr>
              <a:t>When you see something through a new lens, remember  that it might be part of someone else’s day-to-day. Be aware  of how your sharing will land for them.</a:t>
            </a:r>
            <a:endParaRPr sz="1200">
              <a:latin typeface="Avenir"/>
              <a:ea typeface="Avenir"/>
              <a:cs typeface="Avenir"/>
              <a:sym typeface="Avenir"/>
            </a:endParaRPr>
          </a:p>
        </p:txBody>
      </p:sp>
      <p:sp>
        <p:nvSpPr>
          <p:cNvPr id="570" name="Google Shape;570;p55"/>
          <p:cNvSpPr txBox="1"/>
          <p:nvPr/>
        </p:nvSpPr>
        <p:spPr>
          <a:xfrm>
            <a:off x="4347149" y="4052999"/>
            <a:ext cx="4038000" cy="682500"/>
          </a:xfrm>
          <a:prstGeom prst="rect">
            <a:avLst/>
          </a:prstGeom>
          <a:noFill/>
          <a:ln>
            <a:noFill/>
          </a:ln>
        </p:spPr>
        <p:txBody>
          <a:bodyPr spcFirstLastPara="1" wrap="square" lIns="0" tIns="62950" rIns="0" bIns="0" anchor="t" anchorCtr="0">
            <a:spAutoFit/>
          </a:bodyPr>
          <a:lstStyle/>
          <a:p>
            <a:pPr marL="0" marR="0" lvl="0" indent="0" algn="l" rtl="0">
              <a:lnSpc>
                <a:spcPct val="100000"/>
              </a:lnSpc>
              <a:spcBef>
                <a:spcPts val="0"/>
              </a:spcBef>
              <a:spcAft>
                <a:spcPts val="0"/>
              </a:spcAft>
              <a:buNone/>
            </a:pPr>
            <a:r>
              <a:rPr lang="en" sz="1200" b="1">
                <a:latin typeface="Proxima Nova"/>
                <a:ea typeface="Proxima Nova"/>
                <a:cs typeface="Proxima Nova"/>
                <a:sym typeface="Proxima Nova"/>
              </a:rPr>
              <a:t>Give one another grace</a:t>
            </a:r>
            <a:endParaRPr sz="1200" b="1">
              <a:latin typeface="Proxima Nova"/>
              <a:ea typeface="Proxima Nova"/>
              <a:cs typeface="Proxima Nova"/>
              <a:sym typeface="Proxima Nova"/>
            </a:endParaRPr>
          </a:p>
          <a:p>
            <a:pPr marL="0" marR="0" lvl="0" indent="0" algn="l" rtl="0">
              <a:lnSpc>
                <a:spcPct val="100400"/>
              </a:lnSpc>
              <a:spcBef>
                <a:spcPts val="500"/>
              </a:spcBef>
              <a:spcAft>
                <a:spcPts val="0"/>
              </a:spcAft>
              <a:buNone/>
            </a:pPr>
            <a:r>
              <a:rPr lang="en" sz="1200">
                <a:latin typeface="Avenir"/>
                <a:ea typeface="Avenir"/>
                <a:cs typeface="Avenir"/>
                <a:sym typeface="Avenir"/>
              </a:rPr>
              <a:t>Believe one another’s best intentions and be patient when  mistakes are made.</a:t>
            </a:r>
            <a:endParaRPr sz="1200">
              <a:latin typeface="Avenir"/>
              <a:ea typeface="Avenir"/>
              <a:cs typeface="Avenir"/>
              <a:sym typeface="Avenir"/>
            </a:endParaRPr>
          </a:p>
        </p:txBody>
      </p:sp>
      <p:grpSp>
        <p:nvGrpSpPr>
          <p:cNvPr id="571" name="Google Shape;571;p55"/>
          <p:cNvGrpSpPr/>
          <p:nvPr/>
        </p:nvGrpSpPr>
        <p:grpSpPr>
          <a:xfrm>
            <a:off x="3502253" y="3168656"/>
            <a:ext cx="850606" cy="1595283"/>
            <a:chOff x="7700104" y="6967142"/>
            <a:chExt cx="1870285" cy="3507658"/>
          </a:xfrm>
        </p:grpSpPr>
        <p:pic>
          <p:nvPicPr>
            <p:cNvPr id="572" name="Google Shape;572;p55"/>
            <p:cNvPicPr preferRelativeResize="0"/>
            <p:nvPr/>
          </p:nvPicPr>
          <p:blipFill rotWithShape="1">
            <a:blip r:embed="rId3">
              <a:alphaModFix/>
            </a:blip>
            <a:srcRect/>
            <a:stretch/>
          </p:blipFill>
          <p:spPr>
            <a:xfrm>
              <a:off x="7812321" y="8828957"/>
              <a:ext cx="1645851" cy="1645843"/>
            </a:xfrm>
            <a:prstGeom prst="rect">
              <a:avLst/>
            </a:prstGeom>
            <a:noFill/>
            <a:ln>
              <a:noFill/>
            </a:ln>
          </p:spPr>
        </p:pic>
        <p:pic>
          <p:nvPicPr>
            <p:cNvPr id="573" name="Google Shape;573;p55"/>
            <p:cNvPicPr preferRelativeResize="0"/>
            <p:nvPr/>
          </p:nvPicPr>
          <p:blipFill rotWithShape="1">
            <a:blip r:embed="rId4">
              <a:alphaModFix/>
            </a:blip>
            <a:srcRect/>
            <a:stretch/>
          </p:blipFill>
          <p:spPr>
            <a:xfrm>
              <a:off x="7700104" y="6967142"/>
              <a:ext cx="1870285" cy="1870285"/>
            </a:xfrm>
            <a:prstGeom prst="rect">
              <a:avLst/>
            </a:prstGeom>
            <a:noFill/>
            <a:ln>
              <a:noFill/>
            </a:ln>
          </p:spPr>
        </p:pic>
      </p:grpSp>
      <p:pic>
        <p:nvPicPr>
          <p:cNvPr id="574" name="Google Shape;574;p55"/>
          <p:cNvPicPr preferRelativeResize="0"/>
          <p:nvPr/>
        </p:nvPicPr>
        <p:blipFill rotWithShape="1">
          <a:blip r:embed="rId5">
            <a:alphaModFix/>
          </a:blip>
          <a:srcRect/>
          <a:stretch/>
        </p:blipFill>
        <p:spPr>
          <a:xfrm>
            <a:off x="3502258" y="2274844"/>
            <a:ext cx="850607" cy="850607"/>
          </a:xfrm>
          <a:prstGeom prst="rect">
            <a:avLst/>
          </a:prstGeom>
          <a:noFill/>
          <a:ln>
            <a:noFill/>
          </a:ln>
        </p:spPr>
      </p:pic>
      <p:pic>
        <p:nvPicPr>
          <p:cNvPr id="575" name="Google Shape;575;p55"/>
          <p:cNvPicPr preferRelativeResize="0"/>
          <p:nvPr/>
        </p:nvPicPr>
        <p:blipFill rotWithShape="1">
          <a:blip r:embed="rId6">
            <a:alphaModFix/>
          </a:blip>
          <a:srcRect/>
          <a:stretch/>
        </p:blipFill>
        <p:spPr>
          <a:xfrm>
            <a:off x="3502258" y="1296219"/>
            <a:ext cx="850607" cy="850607"/>
          </a:xfrm>
          <a:prstGeom prst="rect">
            <a:avLst/>
          </a:prstGeom>
          <a:noFill/>
          <a:ln>
            <a:noFill/>
          </a:ln>
        </p:spPr>
      </p:pic>
      <p:pic>
        <p:nvPicPr>
          <p:cNvPr id="576" name="Google Shape;576;p55"/>
          <p:cNvPicPr preferRelativeResize="0"/>
          <p:nvPr/>
        </p:nvPicPr>
        <p:blipFill rotWithShape="1">
          <a:blip r:embed="rId5">
            <a:alphaModFix/>
          </a:blip>
          <a:srcRect/>
          <a:stretch/>
        </p:blipFill>
        <p:spPr>
          <a:xfrm>
            <a:off x="3502258" y="344697"/>
            <a:ext cx="850607" cy="850607"/>
          </a:xfrm>
          <a:prstGeom prst="rect">
            <a:avLst/>
          </a:prstGeom>
          <a:noFill/>
          <a:ln>
            <a:noFill/>
          </a:ln>
        </p:spPr>
      </p:pic>
      <p:sp>
        <p:nvSpPr>
          <p:cNvPr id="577" name="Google Shape;577;p55"/>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17</a:t>
            </a:fld>
            <a:endParaRPr sz="700">
              <a:latin typeface="Proxima Nova Semibold"/>
              <a:ea typeface="Proxima Nova Semibold"/>
              <a:cs typeface="Proxima Nova Semibold"/>
              <a:sym typeface="Proxima Nova Semibold"/>
            </a:endParaRPr>
          </a:p>
        </p:txBody>
      </p:sp>
      <p:pic>
        <p:nvPicPr>
          <p:cNvPr id="578" name="Google Shape;578;p55"/>
          <p:cNvPicPr preferRelativeResize="0"/>
          <p:nvPr/>
        </p:nvPicPr>
        <p:blipFill rotWithShape="1">
          <a:blip r:embed="rId7">
            <a:alphaModFix/>
          </a:blip>
          <a:srcRect/>
          <a:stretch/>
        </p:blipFill>
        <p:spPr>
          <a:xfrm>
            <a:off x="692372" y="4852630"/>
            <a:ext cx="980193" cy="174536"/>
          </a:xfrm>
          <a:prstGeom prst="rect">
            <a:avLst/>
          </a:prstGeom>
          <a:noFill/>
          <a:ln>
            <a:noFill/>
          </a:ln>
        </p:spPr>
      </p:pic>
      <p:grpSp>
        <p:nvGrpSpPr>
          <p:cNvPr id="579" name="Google Shape;579;p55"/>
          <p:cNvGrpSpPr/>
          <p:nvPr/>
        </p:nvGrpSpPr>
        <p:grpSpPr>
          <a:xfrm>
            <a:off x="167531" y="4912238"/>
            <a:ext cx="385891" cy="76819"/>
            <a:chOff x="7504804" y="565304"/>
            <a:chExt cx="1033452" cy="205673"/>
          </a:xfrm>
        </p:grpSpPr>
        <p:sp>
          <p:nvSpPr>
            <p:cNvPr id="580" name="Google Shape;580;p55"/>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81" name="Google Shape;581;p55"/>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82" name="Google Shape;582;p55"/>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83" name="Google Shape;583;p55"/>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84" name="Google Shape;584;p55"/>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85" name="Google Shape;585;p55"/>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86" name="Google Shape;586;p55"/>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587" name="Google Shape;587;p55"/>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591"/>
        <p:cNvGrpSpPr/>
        <p:nvPr/>
      </p:nvGrpSpPr>
      <p:grpSpPr>
        <a:xfrm>
          <a:off x="0" y="0"/>
          <a:ext cx="0" cy="0"/>
          <a:chOff x="0" y="0"/>
          <a:chExt cx="0" cy="0"/>
        </a:xfrm>
      </p:grpSpPr>
      <p:sp>
        <p:nvSpPr>
          <p:cNvPr id="592" name="Google Shape;592;p56"/>
          <p:cNvSpPr/>
          <p:nvPr/>
        </p:nvSpPr>
        <p:spPr>
          <a:xfrm>
            <a:off x="1485676" y="1181022"/>
            <a:ext cx="6175194" cy="676662"/>
          </a:xfrm>
          <a:custGeom>
            <a:avLst/>
            <a:gdLst/>
            <a:ahLst/>
            <a:cxnLst/>
            <a:rect l="l" t="t" r="r" b="b"/>
            <a:pathLst>
              <a:path w="13571855" h="1487170" extrusionOk="0">
                <a:moveTo>
                  <a:pt x="0" y="1486865"/>
                </a:moveTo>
                <a:lnTo>
                  <a:pt x="13571251" y="1486865"/>
                </a:lnTo>
                <a:lnTo>
                  <a:pt x="13571251" y="0"/>
                </a:lnTo>
                <a:lnTo>
                  <a:pt x="0" y="0"/>
                </a:lnTo>
                <a:lnTo>
                  <a:pt x="0" y="148686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93" name="Google Shape;593;p56"/>
          <p:cNvSpPr txBox="1"/>
          <p:nvPr/>
        </p:nvSpPr>
        <p:spPr>
          <a:xfrm>
            <a:off x="1485676" y="1421962"/>
            <a:ext cx="6172800" cy="190200"/>
          </a:xfrm>
          <a:prstGeom prst="rect">
            <a:avLst/>
          </a:prstGeom>
          <a:noFill/>
          <a:ln>
            <a:noFill/>
          </a:ln>
        </p:spPr>
        <p:txBody>
          <a:bodyPr spcFirstLastPara="1" wrap="square" lIns="0" tIns="5475" rIns="0" bIns="0" anchor="t" anchorCtr="0">
            <a:spAutoFit/>
          </a:bodyPr>
          <a:lstStyle/>
          <a:p>
            <a:pPr marL="215900" marR="292100" lvl="0" indent="0" algn="l" rtl="0">
              <a:lnSpc>
                <a:spcPct val="112100"/>
              </a:lnSpc>
              <a:spcBef>
                <a:spcPts val="0"/>
              </a:spcBef>
              <a:spcAft>
                <a:spcPts val="0"/>
              </a:spcAft>
              <a:buNone/>
            </a:pPr>
            <a:r>
              <a:rPr lang="en" sz="1200" b="1">
                <a:latin typeface="Proxima Nova"/>
                <a:ea typeface="Proxima Nova"/>
                <a:cs typeface="Proxima Nova"/>
                <a:sym typeface="Proxima Nova"/>
              </a:rPr>
              <a:t>Goal:</a:t>
            </a:r>
            <a:r>
              <a:rPr lang="en" sz="1200" b="1">
                <a:latin typeface="Avenir"/>
                <a:ea typeface="Avenir"/>
                <a:cs typeface="Avenir"/>
                <a:sym typeface="Avenir"/>
              </a:rPr>
              <a:t> </a:t>
            </a:r>
            <a:r>
              <a:rPr lang="en" sz="1200">
                <a:latin typeface="Avenir"/>
                <a:ea typeface="Avenir"/>
                <a:cs typeface="Avenir"/>
                <a:sym typeface="Avenir"/>
              </a:rPr>
              <a:t>Sharpen your definition of allyship</a:t>
            </a:r>
            <a:endParaRPr sz="1200">
              <a:latin typeface="Avenir"/>
              <a:ea typeface="Avenir"/>
              <a:cs typeface="Avenir"/>
              <a:sym typeface="Avenir"/>
            </a:endParaRPr>
          </a:p>
        </p:txBody>
      </p:sp>
      <p:sp>
        <p:nvSpPr>
          <p:cNvPr id="594" name="Google Shape;594;p56"/>
          <p:cNvSpPr/>
          <p:nvPr/>
        </p:nvSpPr>
        <p:spPr>
          <a:xfrm>
            <a:off x="1485677" y="1152449"/>
            <a:ext cx="6175194" cy="28603"/>
          </a:xfrm>
          <a:custGeom>
            <a:avLst/>
            <a:gdLst/>
            <a:ahLst/>
            <a:cxnLst/>
            <a:rect l="l" t="t" r="r" b="b"/>
            <a:pathLst>
              <a:path w="13571855" h="62864" extrusionOk="0">
                <a:moveTo>
                  <a:pt x="0" y="62825"/>
                </a:moveTo>
                <a:lnTo>
                  <a:pt x="13571251" y="62825"/>
                </a:lnTo>
                <a:lnTo>
                  <a:pt x="13571251" y="0"/>
                </a:lnTo>
                <a:lnTo>
                  <a:pt x="0" y="0"/>
                </a:lnTo>
                <a:lnTo>
                  <a:pt x="0" y="62825"/>
                </a:lnTo>
                <a:close/>
              </a:path>
            </a:pathLst>
          </a:custGeom>
          <a:solidFill>
            <a:srgbClr val="DE6E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95" name="Google Shape;595;p56"/>
          <p:cNvSpPr txBox="1">
            <a:spLocks noGrp="1"/>
          </p:cNvSpPr>
          <p:nvPr>
            <p:ph type="title"/>
          </p:nvPr>
        </p:nvSpPr>
        <p:spPr>
          <a:xfrm>
            <a:off x="1479900" y="563925"/>
            <a:ext cx="4675500" cy="438600"/>
          </a:xfrm>
          <a:prstGeom prst="rect">
            <a:avLst/>
          </a:prstGeom>
          <a:noFill/>
          <a:ln>
            <a:noFill/>
          </a:ln>
        </p:spPr>
        <p:txBody>
          <a:bodyPr spcFirstLastPara="1" wrap="square" lIns="0" tIns="7500" rIns="0" bIns="0" anchor="t" anchorCtr="0">
            <a:spAutoFit/>
          </a:bodyPr>
          <a:lstStyle/>
          <a:p>
            <a:pPr marL="0" lvl="0" indent="0" algn="l" rtl="0">
              <a:lnSpc>
                <a:spcPct val="100000"/>
              </a:lnSpc>
              <a:spcBef>
                <a:spcPts val="0"/>
              </a:spcBef>
              <a:spcAft>
                <a:spcPts val="0"/>
              </a:spcAft>
              <a:buNone/>
            </a:pPr>
            <a:r>
              <a:rPr lang="en" sz="2800" b="0">
                <a:solidFill>
                  <a:srgbClr val="000000"/>
                </a:solidFill>
                <a:latin typeface="Oswald"/>
                <a:ea typeface="Oswald"/>
                <a:cs typeface="Oswald"/>
                <a:sym typeface="Oswald"/>
              </a:rPr>
              <a:t>Discussion about allyship</a:t>
            </a:r>
            <a:endParaRPr sz="2800">
              <a:latin typeface="Oswald"/>
              <a:ea typeface="Oswald"/>
              <a:cs typeface="Oswald"/>
              <a:sym typeface="Oswald"/>
            </a:endParaRPr>
          </a:p>
        </p:txBody>
      </p:sp>
      <p:sp>
        <p:nvSpPr>
          <p:cNvPr id="596" name="Google Shape;596;p56"/>
          <p:cNvSpPr txBox="1"/>
          <p:nvPr/>
        </p:nvSpPr>
        <p:spPr>
          <a:xfrm>
            <a:off x="1485676" y="3071322"/>
            <a:ext cx="6172800" cy="1305000"/>
          </a:xfrm>
          <a:prstGeom prst="rect">
            <a:avLst/>
          </a:prstGeom>
          <a:solidFill>
            <a:srgbClr val="FFFFFF"/>
          </a:solidFill>
          <a:ln>
            <a:noFill/>
          </a:ln>
        </p:spPr>
        <p:txBody>
          <a:bodyPr spcFirstLastPara="1" wrap="square" lIns="0" tIns="141525" rIns="0" bIns="0" anchor="t" anchorCtr="0">
            <a:spAutoFit/>
          </a:bodyPr>
          <a:lstStyle/>
          <a:p>
            <a:pPr marL="215900" marR="0" lvl="0" indent="0" algn="l" rtl="0">
              <a:lnSpc>
                <a:spcPct val="100000"/>
              </a:lnSpc>
              <a:spcBef>
                <a:spcPts val="0"/>
              </a:spcBef>
              <a:spcAft>
                <a:spcPts val="0"/>
              </a:spcAft>
              <a:buNone/>
            </a:pPr>
            <a:r>
              <a:rPr lang="en" sz="1200" b="1">
                <a:latin typeface="Proxima Nova"/>
                <a:ea typeface="Proxima Nova"/>
                <a:cs typeface="Proxima Nova"/>
                <a:sym typeface="Proxima Nova"/>
              </a:rPr>
              <a:t>Discussion prompts</a:t>
            </a:r>
            <a:endParaRPr sz="1200" b="1">
              <a:latin typeface="Proxima Nova"/>
              <a:ea typeface="Proxima Nova"/>
              <a:cs typeface="Proxima Nova"/>
              <a:sym typeface="Proxima Nova"/>
            </a:endParaRPr>
          </a:p>
          <a:p>
            <a:pPr marL="546100" marR="0" lvl="0" indent="-165100" algn="l" rtl="0">
              <a:lnSpc>
                <a:spcPct val="100000"/>
              </a:lnSpc>
              <a:spcBef>
                <a:spcPts val="400"/>
              </a:spcBef>
              <a:spcAft>
                <a:spcPts val="0"/>
              </a:spcAft>
              <a:buSzPts val="1200"/>
              <a:buFont typeface="Avenir"/>
              <a:buChar char="•"/>
            </a:pPr>
            <a:r>
              <a:rPr lang="en" sz="1200">
                <a:latin typeface="Avenir"/>
                <a:ea typeface="Avenir"/>
                <a:cs typeface="Avenir"/>
                <a:sym typeface="Avenir"/>
              </a:rPr>
              <a:t>Introduce yourselves if you don’t know one other already</a:t>
            </a:r>
            <a:endParaRPr sz="1200">
              <a:latin typeface="Avenir"/>
              <a:ea typeface="Avenir"/>
              <a:cs typeface="Avenir"/>
              <a:sym typeface="Avenir"/>
            </a:endParaRPr>
          </a:p>
          <a:p>
            <a:pPr marL="546100" marR="0" lvl="0" indent="-165100" algn="l" rtl="0">
              <a:lnSpc>
                <a:spcPct val="100000"/>
              </a:lnSpc>
              <a:spcBef>
                <a:spcPts val="500"/>
              </a:spcBef>
              <a:spcAft>
                <a:spcPts val="0"/>
              </a:spcAft>
              <a:buSzPts val="1200"/>
              <a:buFont typeface="Avenir"/>
              <a:buChar char="•"/>
            </a:pPr>
            <a:r>
              <a:rPr lang="en" sz="1200">
                <a:latin typeface="Avenir"/>
                <a:ea typeface="Avenir"/>
                <a:cs typeface="Avenir"/>
                <a:sym typeface="Avenir"/>
              </a:rPr>
              <a:t>Did your definition of allyship change after watching the video? Why or why not?</a:t>
            </a:r>
            <a:endParaRPr sz="1200">
              <a:latin typeface="Avenir"/>
              <a:ea typeface="Avenir"/>
              <a:cs typeface="Avenir"/>
              <a:sym typeface="Avenir"/>
            </a:endParaRPr>
          </a:p>
          <a:p>
            <a:pPr marL="546100" marR="0" lvl="0" indent="-165100" algn="l" rtl="0">
              <a:lnSpc>
                <a:spcPct val="100000"/>
              </a:lnSpc>
              <a:spcBef>
                <a:spcPts val="500"/>
              </a:spcBef>
              <a:spcAft>
                <a:spcPts val="0"/>
              </a:spcAft>
              <a:buSzPts val="1200"/>
              <a:buFont typeface="Avenir"/>
              <a:buChar char="•"/>
            </a:pPr>
            <a:r>
              <a:rPr lang="en" sz="1200">
                <a:latin typeface="Avenir"/>
                <a:ea typeface="Avenir"/>
                <a:cs typeface="Avenir"/>
                <a:sym typeface="Avenir"/>
              </a:rPr>
              <a:t>Have you seen any examples of impactful allyship in your workplace or life?</a:t>
            </a:r>
            <a:endParaRPr sz="1200">
              <a:latin typeface="Avenir"/>
              <a:ea typeface="Avenir"/>
              <a:cs typeface="Avenir"/>
              <a:sym typeface="Avenir"/>
            </a:endParaRPr>
          </a:p>
          <a:p>
            <a:pPr marL="0" marR="0" lvl="0" indent="0" algn="l" rtl="0">
              <a:lnSpc>
                <a:spcPct val="100000"/>
              </a:lnSpc>
              <a:spcBef>
                <a:spcPts val="700"/>
              </a:spcBef>
              <a:spcAft>
                <a:spcPts val="0"/>
              </a:spcAft>
              <a:buNone/>
            </a:pPr>
            <a:endParaRPr sz="1000">
              <a:latin typeface="Avenir"/>
              <a:ea typeface="Avenir"/>
              <a:cs typeface="Avenir"/>
              <a:sym typeface="Avenir"/>
            </a:endParaRPr>
          </a:p>
        </p:txBody>
      </p:sp>
      <p:sp>
        <p:nvSpPr>
          <p:cNvPr id="597" name="Google Shape;597;p56"/>
          <p:cNvSpPr txBox="1"/>
          <p:nvPr/>
        </p:nvSpPr>
        <p:spPr>
          <a:xfrm>
            <a:off x="1485675" y="1900489"/>
            <a:ext cx="6172800" cy="1123500"/>
          </a:xfrm>
          <a:prstGeom prst="rect">
            <a:avLst/>
          </a:prstGeom>
          <a:solidFill>
            <a:srgbClr val="FFFFFF"/>
          </a:solidFill>
          <a:ln>
            <a:noFill/>
          </a:ln>
        </p:spPr>
        <p:txBody>
          <a:bodyPr spcFirstLastPara="1" wrap="square" lIns="0" tIns="157400" rIns="0" bIns="0" anchor="t" anchorCtr="0">
            <a:spAutoFit/>
          </a:bodyPr>
          <a:lstStyle/>
          <a:p>
            <a:pPr marL="203200" marR="0" lvl="0" indent="0" algn="l" rtl="0">
              <a:lnSpc>
                <a:spcPct val="100000"/>
              </a:lnSpc>
              <a:spcBef>
                <a:spcPts val="0"/>
              </a:spcBef>
              <a:spcAft>
                <a:spcPts val="0"/>
              </a:spcAft>
              <a:buNone/>
            </a:pPr>
            <a:r>
              <a:rPr lang="en" sz="1200" b="1">
                <a:latin typeface="Proxima Nova"/>
                <a:ea typeface="Proxima Nova"/>
                <a:cs typeface="Proxima Nova"/>
                <a:sym typeface="Proxima Nova"/>
              </a:rPr>
              <a:t>Tips for practicing allyship in this space</a:t>
            </a:r>
            <a:endParaRPr sz="1200" b="1">
              <a:latin typeface="Proxima Nova"/>
              <a:ea typeface="Proxima Nova"/>
              <a:cs typeface="Proxima Nova"/>
              <a:sym typeface="Proxima Nova"/>
            </a:endParaRPr>
          </a:p>
          <a:p>
            <a:pPr marL="533400" marR="0" lvl="0" indent="-165100" algn="l" rtl="0">
              <a:lnSpc>
                <a:spcPct val="100000"/>
              </a:lnSpc>
              <a:spcBef>
                <a:spcPts val="600"/>
              </a:spcBef>
              <a:spcAft>
                <a:spcPts val="0"/>
              </a:spcAft>
              <a:buSzPts val="1200"/>
              <a:buFont typeface="Avenir"/>
              <a:buChar char="•"/>
            </a:pPr>
            <a:r>
              <a:rPr lang="en" sz="1200">
                <a:latin typeface="Avenir"/>
                <a:ea typeface="Avenir"/>
                <a:cs typeface="Avenir"/>
                <a:sym typeface="Avenir"/>
              </a:rPr>
              <a:t>Do not put others on the spot by asking them to share personal stories.</a:t>
            </a:r>
            <a:endParaRPr sz="1200">
              <a:latin typeface="Avenir"/>
              <a:ea typeface="Avenir"/>
              <a:cs typeface="Avenir"/>
              <a:sym typeface="Avenir"/>
            </a:endParaRPr>
          </a:p>
          <a:p>
            <a:pPr marL="533400" marR="0" lvl="0" indent="-165100" algn="l" rtl="0">
              <a:lnSpc>
                <a:spcPct val="100000"/>
              </a:lnSpc>
              <a:spcBef>
                <a:spcPts val="700"/>
              </a:spcBef>
              <a:spcAft>
                <a:spcPts val="0"/>
              </a:spcAft>
              <a:buSzPts val="1200"/>
              <a:buFont typeface="Avenir"/>
              <a:buChar char="•"/>
            </a:pPr>
            <a:r>
              <a:rPr lang="en" sz="1200">
                <a:latin typeface="Avenir"/>
                <a:ea typeface="Avenir"/>
                <a:cs typeface="Avenir"/>
                <a:sym typeface="Avenir"/>
              </a:rPr>
              <a:t>If someone does share a story, do not question or invalidate their experience.</a:t>
            </a:r>
            <a:endParaRPr sz="1200">
              <a:latin typeface="Avenir"/>
              <a:ea typeface="Avenir"/>
              <a:cs typeface="Avenir"/>
              <a:sym typeface="Avenir"/>
            </a:endParaRPr>
          </a:p>
          <a:p>
            <a:pPr marL="0" marR="0" lvl="0" indent="0" algn="l" rtl="0">
              <a:lnSpc>
                <a:spcPct val="100000"/>
              </a:lnSpc>
              <a:spcBef>
                <a:spcPts val="700"/>
              </a:spcBef>
              <a:spcAft>
                <a:spcPts val="0"/>
              </a:spcAft>
              <a:buNone/>
            </a:pPr>
            <a:endParaRPr sz="1000">
              <a:latin typeface="Avenir"/>
              <a:ea typeface="Avenir"/>
              <a:cs typeface="Avenir"/>
              <a:sym typeface="Avenir"/>
            </a:endParaRPr>
          </a:p>
        </p:txBody>
      </p:sp>
      <p:sp>
        <p:nvSpPr>
          <p:cNvPr id="598" name="Google Shape;598;p56"/>
          <p:cNvSpPr txBox="1"/>
          <p:nvPr/>
        </p:nvSpPr>
        <p:spPr>
          <a:xfrm>
            <a:off x="1777975" y="257880"/>
            <a:ext cx="1638600" cy="174600"/>
          </a:xfrm>
          <a:prstGeom prst="rect">
            <a:avLst/>
          </a:prstGeom>
          <a:noFill/>
          <a:ln>
            <a:noFill/>
          </a:ln>
        </p:spPr>
        <p:txBody>
          <a:bodyPr spcFirstLastPara="1" wrap="square" lIns="0" tIns="5200" rIns="0" bIns="0" anchor="t" anchorCtr="0">
            <a:spAutoFit/>
          </a:bodyPr>
          <a:lstStyle/>
          <a:p>
            <a:pPr marL="0" marR="0" lvl="0" indent="0" algn="l" rtl="0">
              <a:lnSpc>
                <a:spcPct val="100000"/>
              </a:lnSpc>
              <a:spcBef>
                <a:spcPts val="0"/>
              </a:spcBef>
              <a:spcAft>
                <a:spcPts val="0"/>
              </a:spcAft>
              <a:buNone/>
            </a:pPr>
            <a:r>
              <a:rPr lang="en" sz="1100" b="1" u="sng">
                <a:latin typeface="Proxima Nova"/>
                <a:ea typeface="Proxima Nova"/>
                <a:cs typeface="Proxima Nova"/>
                <a:sym typeface="Proxima Nova"/>
              </a:rPr>
              <a:t>BREAKOUT DISCUSSION</a:t>
            </a:r>
            <a:endParaRPr sz="1100" b="1">
              <a:latin typeface="Proxima Nova"/>
              <a:ea typeface="Proxima Nova"/>
              <a:cs typeface="Proxima Nova"/>
              <a:sym typeface="Proxima Nova"/>
            </a:endParaRPr>
          </a:p>
        </p:txBody>
      </p:sp>
      <p:sp>
        <p:nvSpPr>
          <p:cNvPr id="599" name="Google Shape;599;p56"/>
          <p:cNvSpPr/>
          <p:nvPr/>
        </p:nvSpPr>
        <p:spPr>
          <a:xfrm>
            <a:off x="1485685" y="250735"/>
            <a:ext cx="202263" cy="202263"/>
          </a:xfrm>
          <a:custGeom>
            <a:avLst/>
            <a:gdLst/>
            <a:ahLst/>
            <a:cxnLst/>
            <a:rect l="l" t="t" r="r" b="b"/>
            <a:pathLst>
              <a:path w="521969" h="521970" extrusionOk="0">
                <a:moveTo>
                  <a:pt x="260798" y="0"/>
                </a:moveTo>
                <a:lnTo>
                  <a:pt x="213918" y="4202"/>
                </a:lnTo>
                <a:lnTo>
                  <a:pt x="169796" y="16318"/>
                </a:lnTo>
                <a:lnTo>
                  <a:pt x="129167" y="35610"/>
                </a:lnTo>
                <a:lnTo>
                  <a:pt x="92768" y="61342"/>
                </a:lnTo>
                <a:lnTo>
                  <a:pt x="61335" y="92776"/>
                </a:lnTo>
                <a:lnTo>
                  <a:pt x="35606" y="129176"/>
                </a:lnTo>
                <a:lnTo>
                  <a:pt x="16315" y="169804"/>
                </a:lnTo>
                <a:lnTo>
                  <a:pt x="4201" y="213924"/>
                </a:lnTo>
                <a:lnTo>
                  <a:pt x="0" y="260798"/>
                </a:lnTo>
                <a:lnTo>
                  <a:pt x="4201" y="307671"/>
                </a:lnTo>
                <a:lnTo>
                  <a:pt x="16315" y="351790"/>
                </a:lnTo>
                <a:lnTo>
                  <a:pt x="35606" y="392417"/>
                </a:lnTo>
                <a:lnTo>
                  <a:pt x="61335" y="428815"/>
                </a:lnTo>
                <a:lnTo>
                  <a:pt x="92768" y="460248"/>
                </a:lnTo>
                <a:lnTo>
                  <a:pt x="129167" y="485978"/>
                </a:lnTo>
                <a:lnTo>
                  <a:pt x="169796" y="505269"/>
                </a:lnTo>
                <a:lnTo>
                  <a:pt x="213918" y="517384"/>
                </a:lnTo>
                <a:lnTo>
                  <a:pt x="260798" y="521586"/>
                </a:lnTo>
                <a:lnTo>
                  <a:pt x="307677" y="517384"/>
                </a:lnTo>
                <a:lnTo>
                  <a:pt x="351800" y="505269"/>
                </a:lnTo>
                <a:lnTo>
                  <a:pt x="392429" y="485978"/>
                </a:lnTo>
                <a:lnTo>
                  <a:pt x="428828" y="460248"/>
                </a:lnTo>
                <a:lnTo>
                  <a:pt x="460261" y="428815"/>
                </a:lnTo>
                <a:lnTo>
                  <a:pt x="485990" y="392417"/>
                </a:lnTo>
                <a:lnTo>
                  <a:pt x="505280" y="351790"/>
                </a:lnTo>
                <a:lnTo>
                  <a:pt x="517394" y="307671"/>
                </a:lnTo>
                <a:lnTo>
                  <a:pt x="521596" y="260798"/>
                </a:lnTo>
                <a:lnTo>
                  <a:pt x="517394" y="213924"/>
                </a:lnTo>
                <a:lnTo>
                  <a:pt x="505280" y="169804"/>
                </a:lnTo>
                <a:lnTo>
                  <a:pt x="485990" y="129176"/>
                </a:lnTo>
                <a:lnTo>
                  <a:pt x="460261" y="92776"/>
                </a:lnTo>
                <a:lnTo>
                  <a:pt x="428828" y="61342"/>
                </a:lnTo>
                <a:lnTo>
                  <a:pt x="392429" y="35610"/>
                </a:lnTo>
                <a:lnTo>
                  <a:pt x="351800" y="16318"/>
                </a:lnTo>
                <a:lnTo>
                  <a:pt x="307677" y="4202"/>
                </a:lnTo>
                <a:lnTo>
                  <a:pt x="260798"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pic>
        <p:nvPicPr>
          <p:cNvPr id="600" name="Google Shape;600;p56"/>
          <p:cNvPicPr preferRelativeResize="0"/>
          <p:nvPr/>
        </p:nvPicPr>
        <p:blipFill rotWithShape="1">
          <a:blip r:embed="rId3">
            <a:alphaModFix/>
          </a:blip>
          <a:srcRect/>
          <a:stretch/>
        </p:blipFill>
        <p:spPr>
          <a:xfrm>
            <a:off x="1559821" y="280715"/>
            <a:ext cx="53377" cy="53386"/>
          </a:xfrm>
          <a:prstGeom prst="rect">
            <a:avLst/>
          </a:prstGeom>
          <a:noFill/>
          <a:ln>
            <a:noFill/>
          </a:ln>
        </p:spPr>
      </p:pic>
      <p:pic>
        <p:nvPicPr>
          <p:cNvPr id="601" name="Google Shape;601;p56"/>
          <p:cNvPicPr preferRelativeResize="0"/>
          <p:nvPr/>
        </p:nvPicPr>
        <p:blipFill rotWithShape="1">
          <a:blip r:embed="rId3">
            <a:alphaModFix/>
          </a:blip>
          <a:srcRect/>
          <a:stretch/>
        </p:blipFill>
        <p:spPr>
          <a:xfrm>
            <a:off x="1517316" y="348267"/>
            <a:ext cx="53377" cy="53386"/>
          </a:xfrm>
          <a:prstGeom prst="rect">
            <a:avLst/>
          </a:prstGeom>
          <a:noFill/>
          <a:ln>
            <a:noFill/>
          </a:ln>
        </p:spPr>
      </p:pic>
      <p:pic>
        <p:nvPicPr>
          <p:cNvPr id="602" name="Google Shape;602;p56"/>
          <p:cNvPicPr preferRelativeResize="0"/>
          <p:nvPr/>
        </p:nvPicPr>
        <p:blipFill rotWithShape="1">
          <a:blip r:embed="rId3">
            <a:alphaModFix/>
          </a:blip>
          <a:srcRect/>
          <a:stretch/>
        </p:blipFill>
        <p:spPr>
          <a:xfrm>
            <a:off x="1602325" y="348267"/>
            <a:ext cx="53377" cy="53386"/>
          </a:xfrm>
          <a:prstGeom prst="rect">
            <a:avLst/>
          </a:prstGeom>
          <a:noFill/>
          <a:ln>
            <a:noFill/>
          </a:ln>
        </p:spPr>
      </p:pic>
      <p:sp>
        <p:nvSpPr>
          <p:cNvPr id="603" name="Google Shape;603;p56"/>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18</a:t>
            </a:fld>
            <a:endParaRPr sz="700">
              <a:latin typeface="Proxima Nova Semibold"/>
              <a:ea typeface="Proxima Nova Semibold"/>
              <a:cs typeface="Proxima Nova Semibold"/>
              <a:sym typeface="Proxima Nova Semibold"/>
            </a:endParaRPr>
          </a:p>
        </p:txBody>
      </p:sp>
      <p:grpSp>
        <p:nvGrpSpPr>
          <p:cNvPr id="604" name="Google Shape;604;p56"/>
          <p:cNvGrpSpPr/>
          <p:nvPr/>
        </p:nvGrpSpPr>
        <p:grpSpPr>
          <a:xfrm>
            <a:off x="167531" y="4852630"/>
            <a:ext cx="1505034" cy="174536"/>
            <a:chOff x="442904" y="4166938"/>
            <a:chExt cx="4030621" cy="467300"/>
          </a:xfrm>
        </p:grpSpPr>
        <p:pic>
          <p:nvPicPr>
            <p:cNvPr id="605" name="Google Shape;605;p56"/>
            <p:cNvPicPr preferRelativeResize="0"/>
            <p:nvPr/>
          </p:nvPicPr>
          <p:blipFill rotWithShape="1">
            <a:blip r:embed="rId4">
              <a:alphaModFix/>
            </a:blip>
            <a:srcRect/>
            <a:stretch/>
          </p:blipFill>
          <p:spPr>
            <a:xfrm>
              <a:off x="1848476" y="4166938"/>
              <a:ext cx="2625049" cy="467300"/>
            </a:xfrm>
            <a:prstGeom prst="rect">
              <a:avLst/>
            </a:prstGeom>
            <a:noFill/>
            <a:ln>
              <a:noFill/>
            </a:ln>
          </p:spPr>
        </p:pic>
        <p:grpSp>
          <p:nvGrpSpPr>
            <p:cNvPr id="606" name="Google Shape;606;p56"/>
            <p:cNvGrpSpPr/>
            <p:nvPr/>
          </p:nvGrpSpPr>
          <p:grpSpPr>
            <a:xfrm>
              <a:off x="442904" y="4326529"/>
              <a:ext cx="1033452" cy="205673"/>
              <a:chOff x="7504804" y="565304"/>
              <a:chExt cx="1033452" cy="205673"/>
            </a:xfrm>
          </p:grpSpPr>
          <p:sp>
            <p:nvSpPr>
              <p:cNvPr id="607" name="Google Shape;607;p56"/>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08" name="Google Shape;608;p56"/>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09" name="Google Shape;609;p56"/>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10" name="Google Shape;610;p56"/>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11" name="Google Shape;611;p56"/>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12" name="Google Shape;612;p56"/>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13" name="Google Shape;613;p56"/>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614" name="Google Shape;614;p56"/>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E4D49"/>
        </a:solidFill>
        <a:effectLst/>
      </p:bgPr>
    </p:bg>
    <p:spTree>
      <p:nvGrpSpPr>
        <p:cNvPr id="1" name="Shape 618"/>
        <p:cNvGrpSpPr/>
        <p:nvPr/>
      </p:nvGrpSpPr>
      <p:grpSpPr>
        <a:xfrm>
          <a:off x="0" y="0"/>
          <a:ext cx="0" cy="0"/>
          <a:chOff x="0" y="0"/>
          <a:chExt cx="0" cy="0"/>
        </a:xfrm>
      </p:grpSpPr>
      <p:grpSp>
        <p:nvGrpSpPr>
          <p:cNvPr id="619" name="Google Shape;619;p57"/>
          <p:cNvGrpSpPr/>
          <p:nvPr/>
        </p:nvGrpSpPr>
        <p:grpSpPr>
          <a:xfrm>
            <a:off x="167525" y="4852614"/>
            <a:ext cx="1505520" cy="174550"/>
            <a:chOff x="167525" y="4581514"/>
            <a:chExt cx="1505520" cy="174550"/>
          </a:xfrm>
        </p:grpSpPr>
        <p:pic>
          <p:nvPicPr>
            <p:cNvPr id="620" name="Google Shape;620;p57"/>
            <p:cNvPicPr preferRelativeResize="0"/>
            <p:nvPr/>
          </p:nvPicPr>
          <p:blipFill>
            <a:blip r:embed="rId3">
              <a:alphaModFix/>
            </a:blip>
            <a:stretch>
              <a:fillRect/>
            </a:stretch>
          </p:blipFill>
          <p:spPr>
            <a:xfrm>
              <a:off x="167525" y="4604625"/>
              <a:ext cx="392199" cy="130725"/>
            </a:xfrm>
            <a:prstGeom prst="rect">
              <a:avLst/>
            </a:prstGeom>
            <a:noFill/>
            <a:ln>
              <a:noFill/>
            </a:ln>
          </p:spPr>
        </p:pic>
        <p:cxnSp>
          <p:nvCxnSpPr>
            <p:cNvPr id="621" name="Google Shape;621;p57"/>
            <p:cNvCxnSpPr/>
            <p:nvPr/>
          </p:nvCxnSpPr>
          <p:spPr>
            <a:xfrm>
              <a:off x="651533" y="4616137"/>
              <a:ext cx="0" cy="107700"/>
            </a:xfrm>
            <a:prstGeom prst="straightConnector1">
              <a:avLst/>
            </a:prstGeom>
            <a:noFill/>
            <a:ln w="9525" cap="flat" cmpd="sng">
              <a:solidFill>
                <a:schemeClr val="lt1"/>
              </a:solidFill>
              <a:prstDash val="solid"/>
              <a:round/>
              <a:headEnd type="none" w="med" len="med"/>
              <a:tailEnd type="none" w="med" len="med"/>
            </a:ln>
          </p:spPr>
        </p:cxnSp>
        <p:pic>
          <p:nvPicPr>
            <p:cNvPr id="622" name="Google Shape;622;p57"/>
            <p:cNvPicPr preferRelativeResize="0"/>
            <p:nvPr/>
          </p:nvPicPr>
          <p:blipFill>
            <a:blip r:embed="rId4">
              <a:alphaModFix/>
            </a:blip>
            <a:stretch>
              <a:fillRect/>
            </a:stretch>
          </p:blipFill>
          <p:spPr>
            <a:xfrm>
              <a:off x="692544" y="4581514"/>
              <a:ext cx="980501" cy="174550"/>
            </a:xfrm>
            <a:prstGeom prst="rect">
              <a:avLst/>
            </a:prstGeom>
            <a:noFill/>
            <a:ln>
              <a:noFill/>
            </a:ln>
          </p:spPr>
        </p:pic>
      </p:grpSp>
      <p:sp>
        <p:nvSpPr>
          <p:cNvPr id="623" name="Google Shape;623;p57"/>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chemeClr val="lt1"/>
                </a:solidFill>
                <a:latin typeface="Proxima Nova Semibold"/>
                <a:ea typeface="Proxima Nova Semibold"/>
                <a:cs typeface="Proxima Nova Semibold"/>
                <a:sym typeface="Proxima Nova Semibold"/>
              </a:rPr>
              <a:t> </a:t>
            </a:r>
            <a:r>
              <a:rPr lang="en" sz="700">
                <a:solidFill>
                  <a:schemeClr val="lt1"/>
                </a:solidFill>
                <a:latin typeface="Avenir"/>
                <a:ea typeface="Avenir"/>
                <a:cs typeface="Avenir"/>
                <a:sym typeface="Avenir"/>
              </a:rPr>
              <a:t> ©2021 LeanIn.Org, LLC</a:t>
            </a:r>
            <a:r>
              <a:rPr lang="en" sz="700">
                <a:solidFill>
                  <a:schemeClr val="lt1"/>
                </a:solidFill>
                <a:latin typeface="Proxima Nova Semibold"/>
                <a:ea typeface="Proxima Nova Semibold"/>
                <a:cs typeface="Proxima Nova Semibold"/>
                <a:sym typeface="Proxima Nova Semibold"/>
              </a:rPr>
              <a:t>   </a:t>
            </a:r>
            <a:fld id="{00000000-1234-1234-1234-123412341234}" type="slidenum">
              <a:rPr lang="en" sz="700">
                <a:solidFill>
                  <a:schemeClr val="lt1"/>
                </a:solidFill>
                <a:latin typeface="Proxima Nova Semibold"/>
                <a:ea typeface="Proxima Nova Semibold"/>
                <a:cs typeface="Proxima Nova Semibold"/>
                <a:sym typeface="Proxima Nova Semibold"/>
              </a:rPr>
              <a:t>19</a:t>
            </a:fld>
            <a:endParaRPr sz="700">
              <a:solidFill>
                <a:schemeClr val="lt1"/>
              </a:solidFill>
              <a:latin typeface="Proxima Nova Semibold"/>
              <a:ea typeface="Proxima Nova Semibold"/>
              <a:cs typeface="Proxima Nova Semibold"/>
              <a:sym typeface="Proxima Nova Semibold"/>
            </a:endParaRPr>
          </a:p>
        </p:txBody>
      </p:sp>
      <p:sp>
        <p:nvSpPr>
          <p:cNvPr id="624" name="Google Shape;624;p57"/>
          <p:cNvSpPr/>
          <p:nvPr/>
        </p:nvSpPr>
        <p:spPr>
          <a:xfrm>
            <a:off x="859800" y="1382625"/>
            <a:ext cx="7424400" cy="2055300"/>
          </a:xfrm>
          <a:prstGeom prst="rect">
            <a:avLst/>
          </a:prstGeom>
          <a:noFill/>
          <a:ln w="28575" cap="flat" cmpd="sng">
            <a:solidFill>
              <a:srgbClr val="E7F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7"/>
          <p:cNvSpPr txBox="1"/>
          <p:nvPr/>
        </p:nvSpPr>
        <p:spPr>
          <a:xfrm>
            <a:off x="0" y="2101725"/>
            <a:ext cx="9144000" cy="6171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3000"/>
              <a:buFont typeface="Arial"/>
              <a:buNone/>
            </a:pPr>
            <a:r>
              <a:rPr lang="en" sz="5300" b="1">
                <a:solidFill>
                  <a:schemeClr val="lt1"/>
                </a:solidFill>
                <a:latin typeface="Oswald"/>
                <a:ea typeface="Oswald"/>
                <a:cs typeface="Oswald"/>
                <a:sym typeface="Oswald"/>
              </a:rPr>
              <a:t>Unpack your privilege</a:t>
            </a:r>
            <a:endParaRPr sz="5300" b="1">
              <a:solidFill>
                <a:schemeClr val="lt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E4D48"/>
        </a:solidFill>
        <a:effectLst/>
      </p:bgPr>
    </p:bg>
    <p:spTree>
      <p:nvGrpSpPr>
        <p:cNvPr id="1" name="Shape 251"/>
        <p:cNvGrpSpPr/>
        <p:nvPr/>
      </p:nvGrpSpPr>
      <p:grpSpPr>
        <a:xfrm>
          <a:off x="0" y="0"/>
          <a:ext cx="0" cy="0"/>
          <a:chOff x="0" y="0"/>
          <a:chExt cx="0" cy="0"/>
        </a:xfrm>
      </p:grpSpPr>
      <p:sp>
        <p:nvSpPr>
          <p:cNvPr id="252" name="Google Shape;252;p40"/>
          <p:cNvSpPr txBox="1"/>
          <p:nvPr/>
        </p:nvSpPr>
        <p:spPr>
          <a:xfrm>
            <a:off x="3831975" y="592800"/>
            <a:ext cx="4776300" cy="395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lt1"/>
                </a:solidFill>
                <a:latin typeface="Avenir"/>
                <a:ea typeface="Avenir"/>
                <a:cs typeface="Avenir"/>
                <a:sym typeface="Avenir"/>
              </a:rPr>
              <a:t>This session is intended to serve as a primer for the full Allyship at Work program. It explores what allyship means and provides a shortlist of steps attendees can take to practice allyship. The full program offers details of 50 research-backed allyship actions that attendees can take. It is run as a half-day, 4-hour workshop (you can also run it in two, 2-hour workshops) and 3 follow up sessions. </a:t>
            </a:r>
            <a:endParaRPr sz="1600" dirty="0">
              <a:solidFill>
                <a:schemeClr val="lt1"/>
              </a:solidFill>
              <a:latin typeface="Avenir"/>
              <a:ea typeface="Avenir"/>
              <a:cs typeface="Avenir"/>
              <a:sym typeface="Avenir"/>
            </a:endParaRPr>
          </a:p>
          <a:p>
            <a:pPr marL="0" lvl="0" indent="0" algn="l" rtl="0">
              <a:lnSpc>
                <a:spcPct val="115000"/>
              </a:lnSpc>
              <a:spcBef>
                <a:spcPts val="0"/>
              </a:spcBef>
              <a:spcAft>
                <a:spcPts val="0"/>
              </a:spcAft>
              <a:buNone/>
            </a:pPr>
            <a:endParaRPr sz="1600" dirty="0">
              <a:solidFill>
                <a:schemeClr val="lt1"/>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n" sz="1600" dirty="0">
                <a:solidFill>
                  <a:schemeClr val="lt1"/>
                </a:solidFill>
                <a:latin typeface="Avenir"/>
                <a:ea typeface="Avenir"/>
                <a:cs typeface="Avenir"/>
                <a:sym typeface="Avenir"/>
              </a:rPr>
              <a:t>If you’re interested in exploring the full program next, be sure to use the following materials: </a:t>
            </a:r>
            <a:endParaRPr sz="1600" dirty="0">
              <a:solidFill>
                <a:schemeClr val="lt1"/>
              </a:solidFill>
              <a:latin typeface="Avenir"/>
              <a:ea typeface="Avenir"/>
              <a:cs typeface="Avenir"/>
              <a:sym typeface="Avenir"/>
            </a:endParaRPr>
          </a:p>
          <a:p>
            <a:pPr marL="365760" lvl="0" indent="-238759" algn="l" rtl="0">
              <a:lnSpc>
                <a:spcPct val="115000"/>
              </a:lnSpc>
              <a:spcBef>
                <a:spcPts val="1000"/>
              </a:spcBef>
              <a:spcAft>
                <a:spcPts val="0"/>
              </a:spcAft>
              <a:buClr>
                <a:srgbClr val="F5BB9F"/>
              </a:buClr>
              <a:buSzPts val="1600"/>
              <a:buFont typeface="Avenir"/>
              <a:buChar char="●"/>
            </a:pPr>
            <a:r>
              <a:rPr lang="en" sz="1600" u="sng" dirty="0">
                <a:solidFill>
                  <a:srgbClr val="F5BB9F"/>
                </a:solidFill>
                <a:latin typeface="Avenir"/>
                <a:ea typeface="Avenir"/>
                <a:cs typeface="Avenir"/>
                <a:sym typeface="Avenir"/>
                <a:hlinkClick r:id="rId3">
                  <a:extLst>
                    <a:ext uri="{A12FA001-AC4F-418D-AE19-62706E023703}">
                      <ahyp:hlinkClr xmlns:ahyp="http://schemas.microsoft.com/office/drawing/2018/hyperlinkcolor" val="tx"/>
                    </a:ext>
                  </a:extLst>
                </a:hlinkClick>
              </a:rPr>
              <a:t>4-Hour Moderator Guide</a:t>
            </a:r>
            <a:r>
              <a:rPr lang="en" sz="1600" dirty="0">
                <a:solidFill>
                  <a:srgbClr val="F5BB9F"/>
                </a:solidFill>
                <a:latin typeface="Avenir"/>
                <a:ea typeface="Avenir"/>
                <a:cs typeface="Avenir"/>
                <a:sym typeface="Avenir"/>
                <a:hlinkClick r:id="rId3">
                  <a:extLst>
                    <a:ext uri="{A12FA001-AC4F-418D-AE19-62706E023703}">
                      <ahyp:hlinkClr xmlns:ahyp="http://schemas.microsoft.com/office/drawing/2018/hyperlinkcolor" val="tx"/>
                    </a:ext>
                  </a:extLst>
                </a:hlinkClick>
              </a:rPr>
              <a:t> </a:t>
            </a:r>
            <a:endParaRPr sz="1600" dirty="0">
              <a:solidFill>
                <a:srgbClr val="F5BB9F"/>
              </a:solidFill>
              <a:latin typeface="Avenir"/>
              <a:ea typeface="Avenir"/>
              <a:cs typeface="Avenir"/>
              <a:sym typeface="Avenir"/>
            </a:endParaRPr>
          </a:p>
          <a:p>
            <a:pPr marL="365760" lvl="0" indent="-238759" algn="l" rtl="0">
              <a:lnSpc>
                <a:spcPct val="115000"/>
              </a:lnSpc>
              <a:spcBef>
                <a:spcPts val="0"/>
              </a:spcBef>
              <a:spcAft>
                <a:spcPts val="0"/>
              </a:spcAft>
              <a:buClr>
                <a:srgbClr val="F5BB9F"/>
              </a:buClr>
              <a:buSzPts val="1600"/>
              <a:buFont typeface="Avenir"/>
              <a:buChar char="●"/>
            </a:pPr>
            <a:r>
              <a:rPr lang="en" sz="1600" u="sng" dirty="0">
                <a:solidFill>
                  <a:srgbClr val="F5BB9F"/>
                </a:solidFill>
                <a:latin typeface="Avenir"/>
                <a:ea typeface="Avenir"/>
                <a:cs typeface="Avenir"/>
                <a:sym typeface="Avenir"/>
                <a:hlinkClick r:id="rId4">
                  <a:extLst>
                    <a:ext uri="{A12FA001-AC4F-418D-AE19-62706E023703}">
                      <ahyp:hlinkClr xmlns:ahyp="http://schemas.microsoft.com/office/drawing/2018/hyperlinkcolor" val="tx"/>
                    </a:ext>
                  </a:extLst>
                </a:hlinkClick>
              </a:rPr>
              <a:t>4-Hour Workshop Presentation</a:t>
            </a:r>
            <a:endParaRPr sz="2000" u="sng" dirty="0">
              <a:solidFill>
                <a:srgbClr val="F5BB9F"/>
              </a:solidFill>
              <a:latin typeface="Avenir"/>
              <a:ea typeface="Avenir"/>
              <a:cs typeface="Avenir"/>
              <a:sym typeface="Avenir"/>
            </a:endParaRPr>
          </a:p>
        </p:txBody>
      </p:sp>
      <p:sp>
        <p:nvSpPr>
          <p:cNvPr id="253" name="Google Shape;253;p40"/>
          <p:cNvSpPr txBox="1"/>
          <p:nvPr/>
        </p:nvSpPr>
        <p:spPr>
          <a:xfrm>
            <a:off x="353550" y="1870350"/>
            <a:ext cx="27030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lt1"/>
                </a:solidFill>
                <a:latin typeface="Oswald"/>
                <a:ea typeface="Oswald"/>
                <a:cs typeface="Oswald"/>
                <a:sym typeface="Oswald"/>
              </a:rPr>
              <a:t>A note before you get started</a:t>
            </a:r>
            <a:endParaRPr sz="3200">
              <a:solidFill>
                <a:schemeClr val="lt1"/>
              </a:solidFill>
              <a:latin typeface="Oswald"/>
              <a:ea typeface="Oswald"/>
              <a:cs typeface="Oswald"/>
              <a:sym typeface="Oswald"/>
            </a:endParaRPr>
          </a:p>
        </p:txBody>
      </p:sp>
      <p:cxnSp>
        <p:nvCxnSpPr>
          <p:cNvPr id="254" name="Google Shape;254;p40"/>
          <p:cNvCxnSpPr/>
          <p:nvPr/>
        </p:nvCxnSpPr>
        <p:spPr>
          <a:xfrm>
            <a:off x="3367516" y="391034"/>
            <a:ext cx="0" cy="43479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5" name="Google Shape;565;p36"/>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20</a:t>
            </a:fld>
            <a:endParaRPr sz="700">
              <a:solidFill>
                <a:srgbClr val="FFFFFF"/>
              </a:solidFill>
              <a:latin typeface="Proxima Nova Semibold"/>
              <a:ea typeface="Proxima Nova Semibold"/>
              <a:cs typeface="Proxima Nova Semibold"/>
              <a:sym typeface="Proxima Nova Semibold"/>
            </a:endParaRPr>
          </a:p>
        </p:txBody>
      </p:sp>
      <p:pic>
        <p:nvPicPr>
          <p:cNvPr id="566" name="Google Shape;566;p36"/>
          <p:cNvPicPr preferRelativeResize="0"/>
          <p:nvPr/>
        </p:nvPicPr>
        <p:blipFill rotWithShape="1">
          <a:blip r:embed="rId4">
            <a:alphaModFix/>
          </a:blip>
          <a:srcRect/>
          <a:stretch/>
        </p:blipFill>
        <p:spPr>
          <a:xfrm>
            <a:off x="692372" y="4852630"/>
            <a:ext cx="980193" cy="174536"/>
          </a:xfrm>
          <a:prstGeom prst="rect">
            <a:avLst/>
          </a:prstGeom>
          <a:noFill/>
          <a:ln>
            <a:noFill/>
          </a:ln>
        </p:spPr>
      </p:pic>
      <p:grpSp>
        <p:nvGrpSpPr>
          <p:cNvPr id="567" name="Google Shape;567;p36"/>
          <p:cNvGrpSpPr/>
          <p:nvPr/>
        </p:nvGrpSpPr>
        <p:grpSpPr>
          <a:xfrm>
            <a:off x="167531" y="4912238"/>
            <a:ext cx="385891" cy="76819"/>
            <a:chOff x="7504804" y="565304"/>
            <a:chExt cx="1033452" cy="205673"/>
          </a:xfrm>
        </p:grpSpPr>
        <p:sp>
          <p:nvSpPr>
            <p:cNvPr id="568" name="Google Shape;568;p36"/>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69" name="Google Shape;569;p36"/>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70" name="Google Shape;570;p36"/>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71" name="Google Shape;571;p36"/>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72" name="Google Shape;572;p36"/>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73" name="Google Shape;573;p36"/>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574" name="Google Shape;574;p36"/>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575" name="Google Shape;575;p36"/>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pic>
        <p:nvPicPr>
          <p:cNvPr id="3" name="Online Media 2" descr="What is Privilege?">
            <a:hlinkClick r:id="" action="ppaction://media"/>
            <a:extLst>
              <a:ext uri="{FF2B5EF4-FFF2-40B4-BE49-F238E27FC236}">
                <a16:creationId xmlns:a16="http://schemas.microsoft.com/office/drawing/2014/main" id="{A81B968D-2C9F-C346-9904-B215FB0BFF59}"/>
              </a:ext>
            </a:extLst>
          </p:cNvPr>
          <p:cNvPicPr>
            <a:picLocks noRot="1" noChangeAspect="1"/>
          </p:cNvPicPr>
          <p:nvPr>
            <a:videoFile r:link="rId1"/>
          </p:nvPr>
        </p:nvPicPr>
        <p:blipFill>
          <a:blip r:embed="rId5"/>
          <a:stretch>
            <a:fillRect/>
          </a:stretch>
        </p:blipFill>
        <p:spPr>
          <a:xfrm>
            <a:off x="1" y="-34290"/>
            <a:ext cx="9123815" cy="5166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648"/>
        <p:cNvGrpSpPr/>
        <p:nvPr/>
      </p:nvGrpSpPr>
      <p:grpSpPr>
        <a:xfrm>
          <a:off x="0" y="0"/>
          <a:ext cx="0" cy="0"/>
          <a:chOff x="0" y="0"/>
          <a:chExt cx="0" cy="0"/>
        </a:xfrm>
      </p:grpSpPr>
      <p:grpSp>
        <p:nvGrpSpPr>
          <p:cNvPr id="649" name="Google Shape;649;p59"/>
          <p:cNvGrpSpPr/>
          <p:nvPr/>
        </p:nvGrpSpPr>
        <p:grpSpPr>
          <a:xfrm>
            <a:off x="0" y="0"/>
            <a:ext cx="9143399" cy="5143204"/>
            <a:chOff x="0" y="0"/>
            <a:chExt cx="20104219" cy="11308715"/>
          </a:xfrm>
        </p:grpSpPr>
        <p:sp>
          <p:nvSpPr>
            <p:cNvPr id="650" name="Google Shape;650;p59"/>
            <p:cNvSpPr/>
            <p:nvPr/>
          </p:nvSpPr>
          <p:spPr>
            <a:xfrm>
              <a:off x="0" y="0"/>
              <a:ext cx="7853680" cy="11308715"/>
            </a:xfrm>
            <a:custGeom>
              <a:avLst/>
              <a:gdLst/>
              <a:ahLst/>
              <a:cxnLst/>
              <a:rect l="l" t="t" r="r" b="b"/>
              <a:pathLst>
                <a:path w="7853680" h="11308715" extrusionOk="0">
                  <a:moveTo>
                    <a:pt x="7853164" y="0"/>
                  </a:moveTo>
                  <a:lnTo>
                    <a:pt x="0" y="0"/>
                  </a:lnTo>
                  <a:lnTo>
                    <a:pt x="0" y="11308556"/>
                  </a:lnTo>
                  <a:lnTo>
                    <a:pt x="7853164" y="11308556"/>
                  </a:lnTo>
                  <a:lnTo>
                    <a:pt x="7853164" y="0"/>
                  </a:lnTo>
                  <a:close/>
                </a:path>
              </a:pathLst>
            </a:custGeom>
            <a:solidFill>
              <a:srgbClr val="F5BB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51" name="Google Shape;651;p59"/>
            <p:cNvSpPr/>
            <p:nvPr/>
          </p:nvSpPr>
          <p:spPr>
            <a:xfrm>
              <a:off x="7853164" y="0"/>
              <a:ext cx="12251055" cy="11308715"/>
            </a:xfrm>
            <a:custGeom>
              <a:avLst/>
              <a:gdLst/>
              <a:ahLst/>
              <a:cxnLst/>
              <a:rect l="l" t="t" r="r" b="b"/>
              <a:pathLst>
                <a:path w="12251055" h="11308715" extrusionOk="0">
                  <a:moveTo>
                    <a:pt x="12250935" y="0"/>
                  </a:moveTo>
                  <a:lnTo>
                    <a:pt x="0" y="0"/>
                  </a:lnTo>
                  <a:lnTo>
                    <a:pt x="0" y="11308556"/>
                  </a:lnTo>
                  <a:lnTo>
                    <a:pt x="12250935" y="11308556"/>
                  </a:lnTo>
                  <a:lnTo>
                    <a:pt x="12250935" y="0"/>
                  </a:lnTo>
                  <a:close/>
                </a:path>
              </a:pathLst>
            </a:custGeom>
            <a:solidFill>
              <a:srgbClr val="FDF3E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652" name="Google Shape;652;p59"/>
          <p:cNvSpPr txBox="1"/>
          <p:nvPr/>
        </p:nvSpPr>
        <p:spPr>
          <a:xfrm>
            <a:off x="608574" y="1735525"/>
            <a:ext cx="2225700" cy="1345800"/>
          </a:xfrm>
          <a:prstGeom prst="rect">
            <a:avLst/>
          </a:prstGeom>
          <a:noFill/>
          <a:ln>
            <a:noFill/>
          </a:ln>
        </p:spPr>
        <p:txBody>
          <a:bodyPr spcFirstLastPara="1" wrap="square" lIns="0" tIns="125625" rIns="0" bIns="0" anchor="t" anchorCtr="0">
            <a:spAutoFit/>
          </a:bodyPr>
          <a:lstStyle/>
          <a:p>
            <a:pPr marL="0" marR="0" lvl="0" indent="0" algn="l" rtl="0">
              <a:lnSpc>
                <a:spcPct val="96574"/>
              </a:lnSpc>
              <a:spcBef>
                <a:spcPts val="0"/>
              </a:spcBef>
              <a:spcAft>
                <a:spcPts val="0"/>
              </a:spcAft>
              <a:buNone/>
            </a:pPr>
            <a:r>
              <a:rPr lang="en" sz="4100">
                <a:latin typeface="Oswald"/>
                <a:ea typeface="Oswald"/>
                <a:cs typeface="Oswald"/>
                <a:sym typeface="Oswald"/>
              </a:rPr>
              <a:t>Privilege exploration</a:t>
            </a:r>
            <a:endParaRPr sz="4100">
              <a:latin typeface="Oswald"/>
              <a:ea typeface="Oswald"/>
              <a:cs typeface="Oswald"/>
              <a:sym typeface="Oswald"/>
            </a:endParaRPr>
          </a:p>
        </p:txBody>
      </p:sp>
      <p:sp>
        <p:nvSpPr>
          <p:cNvPr id="653" name="Google Shape;653;p59"/>
          <p:cNvSpPr txBox="1">
            <a:spLocks noGrp="1"/>
          </p:cNvSpPr>
          <p:nvPr>
            <p:ph type="title"/>
          </p:nvPr>
        </p:nvSpPr>
        <p:spPr>
          <a:xfrm>
            <a:off x="4004248" y="1735515"/>
            <a:ext cx="3737700" cy="299400"/>
          </a:xfrm>
          <a:prstGeom prst="rect">
            <a:avLst/>
          </a:prstGeom>
          <a:noFill/>
          <a:ln>
            <a:noFill/>
          </a:ln>
        </p:spPr>
        <p:txBody>
          <a:bodyPr spcFirstLastPara="1" wrap="square" lIns="0" tIns="6925" rIns="0" bIns="0" anchor="t" anchorCtr="0">
            <a:spAutoFit/>
          </a:bodyPr>
          <a:lstStyle/>
          <a:p>
            <a:pPr marL="0" lvl="0" indent="0" algn="l" rtl="0">
              <a:lnSpc>
                <a:spcPct val="100000"/>
              </a:lnSpc>
              <a:spcBef>
                <a:spcPts val="0"/>
              </a:spcBef>
              <a:spcAft>
                <a:spcPts val="0"/>
              </a:spcAft>
              <a:buNone/>
            </a:pPr>
            <a:r>
              <a:rPr lang="en" sz="1900">
                <a:solidFill>
                  <a:srgbClr val="000000"/>
                </a:solidFill>
                <a:latin typeface="Proxima Nova"/>
                <a:ea typeface="Proxima Nova"/>
                <a:cs typeface="Proxima Nova"/>
                <a:sym typeface="Proxima Nova"/>
              </a:rPr>
              <a:t>Reminders before getting started:</a:t>
            </a:r>
            <a:endParaRPr sz="1900">
              <a:latin typeface="Proxima Nova"/>
              <a:ea typeface="Proxima Nova"/>
              <a:cs typeface="Proxima Nova"/>
              <a:sym typeface="Proxima Nova"/>
            </a:endParaRPr>
          </a:p>
        </p:txBody>
      </p:sp>
      <p:sp>
        <p:nvSpPr>
          <p:cNvPr id="654" name="Google Shape;654;p59"/>
          <p:cNvSpPr txBox="1"/>
          <p:nvPr/>
        </p:nvSpPr>
        <p:spPr>
          <a:xfrm>
            <a:off x="4075685" y="2122165"/>
            <a:ext cx="4244100" cy="1911600"/>
          </a:xfrm>
          <a:prstGeom prst="rect">
            <a:avLst/>
          </a:prstGeom>
          <a:noFill/>
          <a:ln>
            <a:noFill/>
          </a:ln>
        </p:spPr>
        <p:txBody>
          <a:bodyPr spcFirstLastPara="1" wrap="square" lIns="0" tIns="5475" rIns="0" bIns="0" anchor="t" anchorCtr="0">
            <a:spAutoFit/>
          </a:bodyPr>
          <a:lstStyle/>
          <a:p>
            <a:pPr marL="254000" marR="635000" lvl="0" indent="-247650" algn="l" rtl="0">
              <a:lnSpc>
                <a:spcPct val="125099"/>
              </a:lnSpc>
              <a:spcBef>
                <a:spcPts val="0"/>
              </a:spcBef>
              <a:spcAft>
                <a:spcPts val="0"/>
              </a:spcAft>
              <a:buSzPts val="1500"/>
              <a:buFont typeface="Avenir"/>
              <a:buChar char="•"/>
            </a:pPr>
            <a:r>
              <a:rPr lang="en" sz="1500">
                <a:latin typeface="Avenir"/>
                <a:ea typeface="Avenir"/>
                <a:cs typeface="Avenir"/>
                <a:sym typeface="Avenir"/>
              </a:rPr>
              <a:t>Understanding our privilege is central  to allyship.</a:t>
            </a:r>
            <a:endParaRPr sz="1500">
              <a:latin typeface="Avenir"/>
              <a:ea typeface="Avenir"/>
              <a:cs typeface="Avenir"/>
              <a:sym typeface="Avenir"/>
            </a:endParaRPr>
          </a:p>
          <a:p>
            <a:pPr marL="254000" marR="533400" lvl="0" indent="-247650" algn="l" rtl="0">
              <a:lnSpc>
                <a:spcPct val="125099"/>
              </a:lnSpc>
              <a:spcBef>
                <a:spcPts val="900"/>
              </a:spcBef>
              <a:spcAft>
                <a:spcPts val="0"/>
              </a:spcAft>
              <a:buSzPts val="1500"/>
              <a:buFont typeface="Avenir"/>
              <a:buChar char="•"/>
            </a:pPr>
            <a:r>
              <a:rPr lang="en" sz="1500">
                <a:latin typeface="Avenir"/>
                <a:ea typeface="Avenir"/>
                <a:cs typeface="Avenir"/>
                <a:sym typeface="Avenir"/>
              </a:rPr>
              <a:t>It is not an assessment—you won’t get a  privilege score.</a:t>
            </a:r>
            <a:endParaRPr sz="1500">
              <a:latin typeface="Avenir"/>
              <a:ea typeface="Avenir"/>
              <a:cs typeface="Avenir"/>
              <a:sym typeface="Avenir"/>
            </a:endParaRPr>
          </a:p>
          <a:p>
            <a:pPr marL="254000" marR="0" lvl="0" indent="-247650" algn="l" rtl="0">
              <a:lnSpc>
                <a:spcPct val="125099"/>
              </a:lnSpc>
              <a:spcBef>
                <a:spcPts val="900"/>
              </a:spcBef>
              <a:spcAft>
                <a:spcPts val="0"/>
              </a:spcAft>
              <a:buSzPts val="1500"/>
              <a:buFont typeface="Avenir"/>
              <a:buChar char="•"/>
            </a:pPr>
            <a:r>
              <a:rPr lang="en" sz="1500">
                <a:latin typeface="Avenir"/>
                <a:ea typeface="Avenir"/>
                <a:cs typeface="Avenir"/>
                <a:sym typeface="Avenir"/>
              </a:rPr>
              <a:t>This list are examples so it’s not exhaustive of  all experiences.</a:t>
            </a:r>
            <a:endParaRPr sz="1500">
              <a:latin typeface="Avenir"/>
              <a:ea typeface="Avenir"/>
              <a:cs typeface="Avenir"/>
              <a:sym typeface="Avenir"/>
            </a:endParaRPr>
          </a:p>
        </p:txBody>
      </p:sp>
      <p:sp>
        <p:nvSpPr>
          <p:cNvPr id="655" name="Google Shape;655;p59"/>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21</a:t>
            </a:fld>
            <a:endParaRPr sz="700">
              <a:latin typeface="Proxima Nova Semibold"/>
              <a:ea typeface="Proxima Nova Semibold"/>
              <a:cs typeface="Proxima Nova Semibold"/>
              <a:sym typeface="Proxima Nova Semibold"/>
            </a:endParaRPr>
          </a:p>
        </p:txBody>
      </p:sp>
      <p:grpSp>
        <p:nvGrpSpPr>
          <p:cNvPr id="656" name="Google Shape;656;p59"/>
          <p:cNvGrpSpPr/>
          <p:nvPr/>
        </p:nvGrpSpPr>
        <p:grpSpPr>
          <a:xfrm>
            <a:off x="167531" y="4852630"/>
            <a:ext cx="1505034" cy="174536"/>
            <a:chOff x="442904" y="4166938"/>
            <a:chExt cx="4030621" cy="467300"/>
          </a:xfrm>
        </p:grpSpPr>
        <p:pic>
          <p:nvPicPr>
            <p:cNvPr id="657" name="Google Shape;657;p59"/>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658" name="Google Shape;658;p59"/>
            <p:cNvGrpSpPr/>
            <p:nvPr/>
          </p:nvGrpSpPr>
          <p:grpSpPr>
            <a:xfrm>
              <a:off x="442904" y="4326529"/>
              <a:ext cx="1033452" cy="205673"/>
              <a:chOff x="7504804" y="565304"/>
              <a:chExt cx="1033452" cy="205673"/>
            </a:xfrm>
          </p:grpSpPr>
          <p:sp>
            <p:nvSpPr>
              <p:cNvPr id="659" name="Google Shape;659;p59"/>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60" name="Google Shape;660;p59"/>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61" name="Google Shape;661;p59"/>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62" name="Google Shape;662;p59"/>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63" name="Google Shape;663;p59"/>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64" name="Google Shape;664;p59"/>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65" name="Google Shape;665;p59"/>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666" name="Google Shape;666;p59"/>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grpSp>
        <p:nvGrpSpPr>
          <p:cNvPr id="667" name="Google Shape;667;p59"/>
          <p:cNvGrpSpPr/>
          <p:nvPr/>
        </p:nvGrpSpPr>
        <p:grpSpPr>
          <a:xfrm>
            <a:off x="4004244" y="1018696"/>
            <a:ext cx="1995173" cy="374704"/>
            <a:chOff x="1225344" y="3250646"/>
            <a:chExt cx="1995173" cy="374704"/>
          </a:xfrm>
        </p:grpSpPr>
        <p:sp>
          <p:nvSpPr>
            <p:cNvPr id="668" name="Google Shape;668;p59"/>
            <p:cNvSpPr/>
            <p:nvPr/>
          </p:nvSpPr>
          <p:spPr>
            <a:xfrm>
              <a:off x="1225344" y="3250646"/>
              <a:ext cx="233162" cy="200803"/>
            </a:xfrm>
            <a:custGeom>
              <a:avLst/>
              <a:gdLst/>
              <a:ahLst/>
              <a:cxnLst/>
              <a:rect l="l" t="t" r="r" b="b"/>
              <a:pathLst>
                <a:path w="512444" h="441325" extrusionOk="0">
                  <a:moveTo>
                    <a:pt x="256170" y="0"/>
                  </a:moveTo>
                  <a:lnTo>
                    <a:pt x="210125" y="4127"/>
                  </a:lnTo>
                  <a:lnTo>
                    <a:pt x="166786" y="16026"/>
                  </a:lnTo>
                  <a:lnTo>
                    <a:pt x="126879" y="34973"/>
                  </a:lnTo>
                  <a:lnTo>
                    <a:pt x="91125" y="60246"/>
                  </a:lnTo>
                  <a:lnTo>
                    <a:pt x="60250" y="91121"/>
                  </a:lnTo>
                  <a:lnTo>
                    <a:pt x="34976" y="126874"/>
                  </a:lnTo>
                  <a:lnTo>
                    <a:pt x="16027" y="166782"/>
                  </a:lnTo>
                  <a:lnTo>
                    <a:pt x="4127" y="210122"/>
                  </a:lnTo>
                  <a:lnTo>
                    <a:pt x="0" y="256170"/>
                  </a:lnTo>
                  <a:lnTo>
                    <a:pt x="5514" y="309147"/>
                  </a:lnTo>
                  <a:lnTo>
                    <a:pt x="21293" y="358334"/>
                  </a:lnTo>
                  <a:lnTo>
                    <a:pt x="46192" y="402636"/>
                  </a:lnTo>
                  <a:lnTo>
                    <a:pt x="79065" y="440960"/>
                  </a:lnTo>
                  <a:lnTo>
                    <a:pt x="94642" y="393038"/>
                  </a:lnTo>
                  <a:lnTo>
                    <a:pt x="122236" y="352081"/>
                  </a:lnTo>
                  <a:lnTo>
                    <a:pt x="159751" y="320207"/>
                  </a:lnTo>
                  <a:lnTo>
                    <a:pt x="205094" y="299531"/>
                  </a:lnTo>
                  <a:lnTo>
                    <a:pt x="256170" y="292169"/>
                  </a:lnTo>
                  <a:lnTo>
                    <a:pt x="508594" y="292169"/>
                  </a:lnTo>
                  <a:lnTo>
                    <a:pt x="512340" y="256170"/>
                  </a:lnTo>
                  <a:lnTo>
                    <a:pt x="256170" y="256170"/>
                  </a:lnTo>
                  <a:lnTo>
                    <a:pt x="221138" y="249091"/>
                  </a:lnTo>
                  <a:lnTo>
                    <a:pt x="192532" y="229791"/>
                  </a:lnTo>
                  <a:lnTo>
                    <a:pt x="173245" y="201173"/>
                  </a:lnTo>
                  <a:lnTo>
                    <a:pt x="166172" y="166141"/>
                  </a:lnTo>
                  <a:lnTo>
                    <a:pt x="173245" y="131117"/>
                  </a:lnTo>
                  <a:lnTo>
                    <a:pt x="192532" y="102517"/>
                  </a:lnTo>
                  <a:lnTo>
                    <a:pt x="221138" y="83235"/>
                  </a:lnTo>
                  <a:lnTo>
                    <a:pt x="256170" y="76165"/>
                  </a:lnTo>
                  <a:lnTo>
                    <a:pt x="437137" y="76165"/>
                  </a:lnTo>
                  <a:lnTo>
                    <a:pt x="421218" y="60246"/>
                  </a:lnTo>
                  <a:lnTo>
                    <a:pt x="385465" y="34973"/>
                  </a:lnTo>
                  <a:lnTo>
                    <a:pt x="345557" y="16026"/>
                  </a:lnTo>
                  <a:lnTo>
                    <a:pt x="302218" y="4127"/>
                  </a:lnTo>
                  <a:lnTo>
                    <a:pt x="256170" y="0"/>
                  </a:lnTo>
                  <a:close/>
                </a:path>
                <a:path w="512444" h="441325" extrusionOk="0">
                  <a:moveTo>
                    <a:pt x="508594" y="292169"/>
                  </a:moveTo>
                  <a:lnTo>
                    <a:pt x="256170" y="292169"/>
                  </a:lnTo>
                  <a:lnTo>
                    <a:pt x="307250" y="299531"/>
                  </a:lnTo>
                  <a:lnTo>
                    <a:pt x="352594" y="320207"/>
                  </a:lnTo>
                  <a:lnTo>
                    <a:pt x="390109" y="352081"/>
                  </a:lnTo>
                  <a:lnTo>
                    <a:pt x="417703" y="393038"/>
                  </a:lnTo>
                  <a:lnTo>
                    <a:pt x="433285" y="440960"/>
                  </a:lnTo>
                  <a:lnTo>
                    <a:pt x="466156" y="402636"/>
                  </a:lnTo>
                  <a:lnTo>
                    <a:pt x="491051" y="358334"/>
                  </a:lnTo>
                  <a:lnTo>
                    <a:pt x="506827" y="309147"/>
                  </a:lnTo>
                  <a:lnTo>
                    <a:pt x="508594" y="292169"/>
                  </a:lnTo>
                  <a:close/>
                </a:path>
                <a:path w="512444" h="441325" extrusionOk="0">
                  <a:moveTo>
                    <a:pt x="437137" y="76165"/>
                  </a:moveTo>
                  <a:lnTo>
                    <a:pt x="256170" y="76165"/>
                  </a:lnTo>
                  <a:lnTo>
                    <a:pt x="291201" y="83235"/>
                  </a:lnTo>
                  <a:lnTo>
                    <a:pt x="319808" y="102517"/>
                  </a:lnTo>
                  <a:lnTo>
                    <a:pt x="339095" y="131117"/>
                  </a:lnTo>
                  <a:lnTo>
                    <a:pt x="346167" y="166141"/>
                  </a:lnTo>
                  <a:lnTo>
                    <a:pt x="339095" y="201173"/>
                  </a:lnTo>
                  <a:lnTo>
                    <a:pt x="319808" y="229791"/>
                  </a:lnTo>
                  <a:lnTo>
                    <a:pt x="291201" y="249091"/>
                  </a:lnTo>
                  <a:lnTo>
                    <a:pt x="256170" y="256170"/>
                  </a:lnTo>
                  <a:lnTo>
                    <a:pt x="512340" y="256170"/>
                  </a:lnTo>
                  <a:lnTo>
                    <a:pt x="508213" y="210122"/>
                  </a:lnTo>
                  <a:lnTo>
                    <a:pt x="496314" y="166782"/>
                  </a:lnTo>
                  <a:lnTo>
                    <a:pt x="477366" y="126874"/>
                  </a:lnTo>
                  <a:lnTo>
                    <a:pt x="452093" y="91121"/>
                  </a:lnTo>
                  <a:lnTo>
                    <a:pt x="437137" y="76165"/>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69" name="Google Shape;669;p59"/>
            <p:cNvSpPr txBox="1"/>
            <p:nvPr/>
          </p:nvSpPr>
          <p:spPr>
            <a:xfrm>
              <a:off x="1555217" y="3250650"/>
              <a:ext cx="1665300" cy="374700"/>
            </a:xfrm>
            <a:prstGeom prst="rect">
              <a:avLst/>
            </a:prstGeom>
            <a:noFill/>
            <a:ln>
              <a:noFill/>
            </a:ln>
          </p:spPr>
          <p:txBody>
            <a:bodyPr spcFirstLastPara="1" wrap="square" lIns="0" tIns="5200" rIns="0" bIns="0" anchor="t" anchorCtr="0">
              <a:spAutoFit/>
            </a:bodyPr>
            <a:lstStyle/>
            <a:p>
              <a:pPr marL="0" marR="0" lvl="0" indent="0" algn="l" rtl="0">
                <a:lnSpc>
                  <a:spcPct val="100000"/>
                </a:lnSpc>
                <a:spcBef>
                  <a:spcPts val="0"/>
                </a:spcBef>
                <a:spcAft>
                  <a:spcPts val="0"/>
                </a:spcAft>
                <a:buNone/>
              </a:pPr>
              <a:r>
                <a:rPr lang="en" sz="1200" b="1" u="sng">
                  <a:latin typeface="Proxima Nova"/>
                  <a:ea typeface="Proxima Nova"/>
                  <a:cs typeface="Proxima Nova"/>
                  <a:sym typeface="Proxima Nova"/>
                </a:rPr>
                <a:t>INDIVIDUAL ACTIVITY</a:t>
              </a:r>
              <a:r>
                <a:rPr lang="en" sz="1200" b="1">
                  <a:latin typeface="Proxima Nova"/>
                  <a:ea typeface="Proxima Nova"/>
                  <a:cs typeface="Proxima Nova"/>
                  <a:sym typeface="Proxima Nova"/>
                </a:rPr>
                <a:t>	</a:t>
              </a:r>
              <a:endParaRPr sz="1200" b="1">
                <a:latin typeface="Proxima Nova"/>
                <a:ea typeface="Proxima Nova"/>
                <a:cs typeface="Proxima Nova"/>
                <a:sym typeface="Proxima Nova"/>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673"/>
        <p:cNvGrpSpPr/>
        <p:nvPr/>
      </p:nvGrpSpPr>
      <p:grpSpPr>
        <a:xfrm>
          <a:off x="0" y="0"/>
          <a:ext cx="0" cy="0"/>
          <a:chOff x="0" y="0"/>
          <a:chExt cx="0" cy="0"/>
        </a:xfrm>
      </p:grpSpPr>
      <p:graphicFrame>
        <p:nvGraphicFramePr>
          <p:cNvPr id="674" name="Google Shape;674;p60"/>
          <p:cNvGraphicFramePr/>
          <p:nvPr/>
        </p:nvGraphicFramePr>
        <p:xfrm>
          <a:off x="355849" y="862652"/>
          <a:ext cx="3000000" cy="3000000"/>
        </p:xfrm>
        <a:graphic>
          <a:graphicData uri="http://schemas.openxmlformats.org/drawingml/2006/table">
            <a:tbl>
              <a:tblPr firstRow="1" bandRow="1">
                <a:noFill/>
                <a:tableStyleId>{91C78A5E-DF17-46B2-99D7-4E5141605BE8}</a:tableStyleId>
              </a:tblPr>
              <a:tblGrid>
                <a:gridCol w="398150">
                  <a:extLst>
                    <a:ext uri="{9D8B030D-6E8A-4147-A177-3AD203B41FA5}">
                      <a16:colId xmlns:a16="http://schemas.microsoft.com/office/drawing/2014/main" val="20000"/>
                    </a:ext>
                  </a:extLst>
                </a:gridCol>
                <a:gridCol w="7941425">
                  <a:extLst>
                    <a:ext uri="{9D8B030D-6E8A-4147-A177-3AD203B41FA5}">
                      <a16:colId xmlns:a16="http://schemas.microsoft.com/office/drawing/2014/main" val="20001"/>
                    </a:ext>
                  </a:extLst>
                </a:gridCol>
              </a:tblGrid>
              <a:tr h="367900">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u="none" strike="noStrike" cap="none">
                          <a:latin typeface="Avenir"/>
                          <a:ea typeface="Avenir"/>
                          <a:cs typeface="Avenir"/>
                          <a:sym typeface="Avenir"/>
                        </a:rPr>
                        <a:t>I’ve rarely been disrespected or denied an opportunity because of my skin color</a:t>
                      </a:r>
                      <a:endParaRPr sz="1100" u="none" strike="noStrike" cap="none">
                        <a:latin typeface="Avenir"/>
                        <a:ea typeface="Avenir"/>
                        <a:cs typeface="Avenir"/>
                        <a:sym typeface="Avenir"/>
                      </a:endParaRPr>
                    </a:p>
                  </a:txBody>
                  <a:tcPr marL="0" marR="0" marT="7105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u="none" strike="noStrike" cap="none">
                          <a:latin typeface="Avenir"/>
                          <a:ea typeface="Avenir"/>
                          <a:cs typeface="Avenir"/>
                          <a:sym typeface="Avenir"/>
                        </a:rPr>
                        <a:t>I’m usually not the only person of my race in a room</a:t>
                      </a:r>
                      <a:endParaRPr sz="1100" u="none" strike="noStrike" cap="none">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u="none" strike="noStrike" cap="none">
                          <a:latin typeface="Avenir"/>
                          <a:ea typeface="Avenir"/>
                          <a:cs typeface="Avenir"/>
                          <a:sym typeface="Avenir"/>
                        </a:rPr>
                        <a:t>I can expect there will be a public bathroom available that aligns with my gender</a:t>
                      </a:r>
                      <a:endParaRPr sz="1100" u="none" strike="noStrike" cap="none">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lvl="0" indent="0" algn="l" rtl="0">
                        <a:spcBef>
                          <a:spcPts val="0"/>
                        </a:spcBef>
                        <a:spcAft>
                          <a:spcPts val="0"/>
                        </a:spcAft>
                        <a:buNone/>
                      </a:pPr>
                      <a:r>
                        <a:rPr lang="en" sz="1100">
                          <a:latin typeface="Avenir"/>
                          <a:ea typeface="Avenir"/>
                          <a:cs typeface="Avenir"/>
                          <a:sym typeface="Avenir"/>
                        </a:rPr>
                        <a:t>I don’t often worry whether a new environment is physically safe or accessible</a:t>
                      </a:r>
                      <a:endParaRPr sz="1100">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u="none" strike="noStrike" cap="none">
                          <a:latin typeface="Avenir"/>
                          <a:ea typeface="Avenir"/>
                          <a:cs typeface="Avenir"/>
                          <a:sym typeface="Avenir"/>
                        </a:rPr>
                        <a:t>I see my experience reflected in movies and television shows</a:t>
                      </a:r>
                      <a:endParaRPr sz="1000" u="none" strike="noStrike" cap="none" baseline="30000">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lvl="0" indent="0" algn="l" rtl="0">
                        <a:spcBef>
                          <a:spcPts val="0"/>
                        </a:spcBef>
                        <a:spcAft>
                          <a:spcPts val="0"/>
                        </a:spcAft>
                        <a:buNone/>
                      </a:pPr>
                      <a:r>
                        <a:rPr lang="en" sz="1100">
                          <a:latin typeface="Avenir"/>
                          <a:ea typeface="Avenir"/>
                          <a:cs typeface="Avenir"/>
                          <a:sym typeface="Avenir"/>
                        </a:rPr>
                        <a:t>I don’t worry about covering a large unexpected expense, like a car repair or medical bill</a:t>
                      </a:r>
                      <a:endParaRPr sz="1100">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u="none" strike="noStrike" cap="none">
                          <a:latin typeface="Avenir"/>
                          <a:ea typeface="Avenir"/>
                          <a:cs typeface="Avenir"/>
                          <a:sym typeface="Avenir"/>
                        </a:rPr>
                        <a:t>I don’t fear for my safety when interacting with the police</a:t>
                      </a:r>
                      <a:endParaRPr sz="1100" u="none" strike="noStrike" cap="none">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u="none" strike="noStrike" cap="none">
                          <a:latin typeface="Avenir"/>
                          <a:ea typeface="Avenir"/>
                          <a:cs typeface="Avenir"/>
                          <a:sym typeface="Avenir"/>
                        </a:rPr>
                        <a:t>I’m not usually mocked for my accent</a:t>
                      </a:r>
                      <a:endParaRPr sz="1100" u="none" strike="noStrike" cap="none">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8292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lvl="0" indent="0" algn="l" rtl="0">
                        <a:spcBef>
                          <a:spcPts val="0"/>
                        </a:spcBef>
                        <a:spcAft>
                          <a:spcPts val="0"/>
                        </a:spcAft>
                        <a:buNone/>
                      </a:pPr>
                      <a:r>
                        <a:rPr lang="en" sz="1100">
                          <a:latin typeface="Avenir"/>
                          <a:ea typeface="Avenir"/>
                          <a:cs typeface="Avenir"/>
                          <a:sym typeface="Avenir"/>
                        </a:rPr>
                        <a:t>My religion's holidays are commonly marked on work or school calendars</a:t>
                      </a:r>
                      <a:endParaRPr sz="1100">
                        <a:latin typeface="Avenir"/>
                        <a:ea typeface="Avenir"/>
                        <a:cs typeface="Avenir"/>
                        <a:sym typeface="Avenir"/>
                      </a:endParaRPr>
                    </a:p>
                  </a:txBody>
                  <a:tcPr marL="0" marR="0" marT="84025"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67900">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u="none" strike="noStrike" cap="none">
                          <a:latin typeface="Avenir"/>
                          <a:ea typeface="Avenir"/>
                          <a:cs typeface="Avenir"/>
                          <a:sym typeface="Avenir"/>
                        </a:rPr>
                        <a:t>I’m not asked to explain or define my sexual orientation or gender</a:t>
                      </a:r>
                      <a:endParaRPr sz="1000" u="none" strike="noStrike" cap="none" baseline="30000">
                        <a:latin typeface="Avenir"/>
                        <a:ea typeface="Avenir"/>
                        <a:cs typeface="Avenir"/>
                        <a:sym typeface="Avenir"/>
                      </a:endParaRPr>
                    </a:p>
                  </a:txBody>
                  <a:tcPr marL="0" marR="0" marT="8520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sp>
        <p:nvSpPr>
          <p:cNvPr id="675" name="Google Shape;675;p60"/>
          <p:cNvSpPr txBox="1"/>
          <p:nvPr/>
        </p:nvSpPr>
        <p:spPr>
          <a:xfrm>
            <a:off x="355848" y="216268"/>
            <a:ext cx="2762700" cy="361500"/>
          </a:xfrm>
          <a:prstGeom prst="rect">
            <a:avLst/>
          </a:prstGeom>
          <a:noFill/>
          <a:ln>
            <a:noFill/>
          </a:ln>
        </p:spPr>
        <p:txBody>
          <a:bodyPr spcFirstLastPara="1" wrap="square" lIns="0" tIns="7500" rIns="0" bIns="0" anchor="t" anchorCtr="0">
            <a:spAutoFit/>
          </a:bodyPr>
          <a:lstStyle/>
          <a:p>
            <a:pPr marL="0" marR="0" lvl="0" indent="0" algn="l" rtl="0">
              <a:lnSpc>
                <a:spcPct val="100000"/>
              </a:lnSpc>
              <a:spcBef>
                <a:spcPts val="0"/>
              </a:spcBef>
              <a:spcAft>
                <a:spcPts val="0"/>
              </a:spcAft>
              <a:buNone/>
            </a:pPr>
            <a:r>
              <a:rPr lang="en" sz="2300">
                <a:solidFill>
                  <a:schemeClr val="dk1"/>
                </a:solidFill>
                <a:latin typeface="Oswald"/>
                <a:ea typeface="Oswald"/>
                <a:cs typeface="Oswald"/>
                <a:sym typeface="Oswald"/>
              </a:rPr>
              <a:t>Privilege exploration</a:t>
            </a:r>
            <a:endParaRPr sz="400">
              <a:solidFill>
                <a:schemeClr val="dk1"/>
              </a:solidFill>
              <a:latin typeface="Avenir"/>
              <a:ea typeface="Avenir"/>
              <a:cs typeface="Avenir"/>
              <a:sym typeface="Avenir"/>
            </a:endParaRPr>
          </a:p>
        </p:txBody>
      </p:sp>
      <p:sp>
        <p:nvSpPr>
          <p:cNvPr id="676" name="Google Shape;676;p60"/>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22</a:t>
            </a:fld>
            <a:endParaRPr sz="700">
              <a:latin typeface="Proxima Nova Semibold"/>
              <a:ea typeface="Proxima Nova Semibold"/>
              <a:cs typeface="Proxima Nova Semibold"/>
              <a:sym typeface="Proxima Nova Semibold"/>
            </a:endParaRPr>
          </a:p>
        </p:txBody>
      </p:sp>
      <p:grpSp>
        <p:nvGrpSpPr>
          <p:cNvPr id="677" name="Google Shape;677;p60"/>
          <p:cNvGrpSpPr/>
          <p:nvPr/>
        </p:nvGrpSpPr>
        <p:grpSpPr>
          <a:xfrm>
            <a:off x="167531" y="4852630"/>
            <a:ext cx="1505034" cy="174536"/>
            <a:chOff x="442904" y="4166938"/>
            <a:chExt cx="4030621" cy="467300"/>
          </a:xfrm>
        </p:grpSpPr>
        <p:pic>
          <p:nvPicPr>
            <p:cNvPr id="678" name="Google Shape;678;p60"/>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679" name="Google Shape;679;p60"/>
            <p:cNvGrpSpPr/>
            <p:nvPr/>
          </p:nvGrpSpPr>
          <p:grpSpPr>
            <a:xfrm>
              <a:off x="442904" y="4326529"/>
              <a:ext cx="1033452" cy="205673"/>
              <a:chOff x="7504804" y="565304"/>
              <a:chExt cx="1033452" cy="205673"/>
            </a:xfrm>
          </p:grpSpPr>
          <p:sp>
            <p:nvSpPr>
              <p:cNvPr id="680" name="Google Shape;680;p60"/>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81" name="Google Shape;681;p60"/>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82" name="Google Shape;682;p60"/>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83" name="Google Shape;683;p60"/>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84" name="Google Shape;684;p60"/>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85" name="Google Shape;685;p60"/>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86" name="Google Shape;686;p60"/>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687" name="Google Shape;687;p60"/>
            <p:cNvCxnSpPr/>
            <p:nvPr/>
          </p:nvCxnSpPr>
          <p:spPr>
            <a:xfrm>
              <a:off x="1750292" y="4278301"/>
              <a:ext cx="0" cy="288000"/>
            </a:xfrm>
            <a:prstGeom prst="straightConnector1">
              <a:avLst/>
            </a:prstGeom>
            <a:noFill/>
            <a:ln w="9525" cap="flat" cmpd="sng">
              <a:solidFill>
                <a:srgbClr val="000000"/>
              </a:solidFill>
              <a:prstDash val="solid"/>
              <a:round/>
              <a:headEnd type="none" w="med" len="med"/>
              <a:tailEnd type="none" w="med" len="med"/>
            </a:ln>
          </p:spPr>
        </p:cxnSp>
      </p:grpSp>
      <p:sp>
        <p:nvSpPr>
          <p:cNvPr id="688" name="Google Shape;688;p60"/>
          <p:cNvSpPr txBox="1"/>
          <p:nvPr/>
        </p:nvSpPr>
        <p:spPr>
          <a:xfrm>
            <a:off x="355850" y="577775"/>
            <a:ext cx="3266100" cy="178800"/>
          </a:xfrm>
          <a:prstGeom prst="rect">
            <a:avLst/>
          </a:prstGeom>
          <a:noFill/>
          <a:ln>
            <a:noFill/>
          </a:ln>
        </p:spPr>
        <p:txBody>
          <a:bodyPr spcFirstLastPara="1" wrap="square" lIns="0" tIns="24550" rIns="0" bIns="0" anchor="t" anchorCtr="0">
            <a:spAutoFit/>
          </a:bodyPr>
          <a:lstStyle/>
          <a:p>
            <a:pPr marL="0" marR="0" lvl="0" indent="0" algn="l" rtl="0">
              <a:lnSpc>
                <a:spcPct val="104900"/>
              </a:lnSpc>
              <a:spcBef>
                <a:spcPts val="0"/>
              </a:spcBef>
              <a:spcAft>
                <a:spcPts val="0"/>
              </a:spcAft>
              <a:buNone/>
            </a:pPr>
            <a:r>
              <a:rPr lang="en" sz="1000">
                <a:latin typeface="Avenir"/>
                <a:ea typeface="Avenir"/>
                <a:cs typeface="Avenir"/>
                <a:sym typeface="Avenir"/>
              </a:rPr>
              <a:t>Take note of </a:t>
            </a:r>
            <a:r>
              <a:rPr lang="en" sz="1000" i="1">
                <a:latin typeface="Avenir"/>
                <a:ea typeface="Avenir"/>
                <a:cs typeface="Avenir"/>
                <a:sym typeface="Avenir"/>
              </a:rPr>
              <a:t>all </a:t>
            </a:r>
            <a:r>
              <a:rPr lang="en" sz="1000">
                <a:latin typeface="Avenir"/>
                <a:ea typeface="Avenir"/>
                <a:cs typeface="Avenir"/>
                <a:sym typeface="Avenir"/>
              </a:rPr>
              <a:t>of the statements that apply to you:</a:t>
            </a:r>
            <a:endParaRPr sz="10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6F4B"/>
        </a:solidFill>
        <a:effectLst/>
      </p:bgPr>
    </p:bg>
    <p:spTree>
      <p:nvGrpSpPr>
        <p:cNvPr id="1" name="Shape 692"/>
        <p:cNvGrpSpPr/>
        <p:nvPr/>
      </p:nvGrpSpPr>
      <p:grpSpPr>
        <a:xfrm>
          <a:off x="0" y="0"/>
          <a:ext cx="0" cy="0"/>
          <a:chOff x="0" y="0"/>
          <a:chExt cx="0" cy="0"/>
        </a:xfrm>
      </p:grpSpPr>
      <p:sp>
        <p:nvSpPr>
          <p:cNvPr id="693" name="Google Shape;693;p61"/>
          <p:cNvSpPr/>
          <p:nvPr/>
        </p:nvSpPr>
        <p:spPr>
          <a:xfrm>
            <a:off x="1154250" y="1177600"/>
            <a:ext cx="6835500" cy="29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1"/>
          <p:cNvSpPr txBox="1"/>
          <p:nvPr/>
        </p:nvSpPr>
        <p:spPr>
          <a:xfrm>
            <a:off x="1673100" y="2107150"/>
            <a:ext cx="5805600" cy="1112100"/>
          </a:xfrm>
          <a:prstGeom prst="rect">
            <a:avLst/>
          </a:prstGeom>
          <a:noFill/>
          <a:ln>
            <a:noFill/>
          </a:ln>
        </p:spPr>
        <p:txBody>
          <a:bodyPr spcFirstLastPara="1" wrap="square" lIns="0" tIns="5475" rIns="0" bIns="0" anchor="t" anchorCtr="0">
            <a:spAutoFit/>
          </a:bodyPr>
          <a:lstStyle/>
          <a:p>
            <a:pPr marL="0" marR="0" lvl="0" indent="0" algn="l" rtl="0">
              <a:lnSpc>
                <a:spcPct val="115000"/>
              </a:lnSpc>
              <a:spcBef>
                <a:spcPts val="200"/>
              </a:spcBef>
              <a:spcAft>
                <a:spcPts val="0"/>
              </a:spcAft>
              <a:buNone/>
            </a:pPr>
            <a:r>
              <a:rPr lang="en" sz="1800" i="1">
                <a:solidFill>
                  <a:schemeClr val="dk1"/>
                </a:solidFill>
                <a:latin typeface="Avenir"/>
                <a:ea typeface="Avenir"/>
                <a:cs typeface="Avenir"/>
                <a:sym typeface="Avenir"/>
              </a:rPr>
              <a:t>How do you think about privilege?</a:t>
            </a:r>
            <a:endParaRPr sz="1800" i="1">
              <a:solidFill>
                <a:schemeClr val="dk1"/>
              </a:solidFill>
              <a:latin typeface="Avenir"/>
              <a:ea typeface="Avenir"/>
              <a:cs typeface="Avenir"/>
              <a:sym typeface="Avenir"/>
            </a:endParaRPr>
          </a:p>
          <a:p>
            <a:pPr marL="0" marR="0" lvl="0" indent="0" algn="l" rtl="0">
              <a:lnSpc>
                <a:spcPct val="115000"/>
              </a:lnSpc>
              <a:spcBef>
                <a:spcPts val="1500"/>
              </a:spcBef>
              <a:spcAft>
                <a:spcPts val="0"/>
              </a:spcAft>
              <a:buNone/>
            </a:pPr>
            <a:r>
              <a:rPr lang="en" sz="1800" i="1">
                <a:solidFill>
                  <a:schemeClr val="dk1"/>
                </a:solidFill>
                <a:latin typeface="Avenir"/>
                <a:ea typeface="Avenir"/>
                <a:cs typeface="Avenir"/>
                <a:sym typeface="Avenir"/>
              </a:rPr>
              <a:t>After selecting statements, what stands out to you about your own privilege?</a:t>
            </a:r>
            <a:endParaRPr sz="1800" i="1">
              <a:solidFill>
                <a:schemeClr val="dk1"/>
              </a:solidFill>
              <a:latin typeface="Avenir"/>
              <a:ea typeface="Avenir"/>
              <a:cs typeface="Avenir"/>
              <a:sym typeface="Avenir"/>
            </a:endParaRPr>
          </a:p>
        </p:txBody>
      </p:sp>
      <p:sp>
        <p:nvSpPr>
          <p:cNvPr id="695" name="Google Shape;695;p61"/>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23</a:t>
            </a:fld>
            <a:endParaRPr sz="700">
              <a:solidFill>
                <a:srgbClr val="FFFFFF"/>
              </a:solidFill>
              <a:latin typeface="Proxima Nova Semibold"/>
              <a:ea typeface="Proxima Nova Semibold"/>
              <a:cs typeface="Proxima Nova Semibold"/>
              <a:sym typeface="Proxima Nova Semibold"/>
            </a:endParaRPr>
          </a:p>
        </p:txBody>
      </p:sp>
      <p:pic>
        <p:nvPicPr>
          <p:cNvPr id="696" name="Google Shape;696;p61"/>
          <p:cNvPicPr preferRelativeResize="0"/>
          <p:nvPr/>
        </p:nvPicPr>
        <p:blipFill rotWithShape="1">
          <a:blip r:embed="rId3">
            <a:alphaModFix/>
          </a:blip>
          <a:srcRect/>
          <a:stretch/>
        </p:blipFill>
        <p:spPr>
          <a:xfrm>
            <a:off x="692372" y="4852630"/>
            <a:ext cx="980193" cy="174536"/>
          </a:xfrm>
          <a:prstGeom prst="rect">
            <a:avLst/>
          </a:prstGeom>
          <a:noFill/>
          <a:ln>
            <a:noFill/>
          </a:ln>
        </p:spPr>
      </p:pic>
      <p:grpSp>
        <p:nvGrpSpPr>
          <p:cNvPr id="697" name="Google Shape;697;p61"/>
          <p:cNvGrpSpPr/>
          <p:nvPr/>
        </p:nvGrpSpPr>
        <p:grpSpPr>
          <a:xfrm>
            <a:off x="167531" y="4912238"/>
            <a:ext cx="385891" cy="76819"/>
            <a:chOff x="7504804" y="565304"/>
            <a:chExt cx="1033452" cy="205673"/>
          </a:xfrm>
        </p:grpSpPr>
        <p:sp>
          <p:nvSpPr>
            <p:cNvPr id="698" name="Google Shape;698;p61"/>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699" name="Google Shape;699;p61"/>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00" name="Google Shape;700;p61"/>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01" name="Google Shape;701;p61"/>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02" name="Google Shape;702;p61"/>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03" name="Google Shape;703;p61"/>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04" name="Google Shape;704;p61"/>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705" name="Google Shape;705;p61"/>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sp>
        <p:nvSpPr>
          <p:cNvPr id="706" name="Google Shape;706;p61"/>
          <p:cNvSpPr/>
          <p:nvPr/>
        </p:nvSpPr>
        <p:spPr>
          <a:xfrm>
            <a:off x="2971225" y="937575"/>
            <a:ext cx="3035100" cy="500400"/>
          </a:xfrm>
          <a:prstGeom prst="rect">
            <a:avLst/>
          </a:prstGeom>
          <a:solidFill>
            <a:srgbClr val="332D5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latin typeface="Oswald"/>
                <a:ea typeface="Oswald"/>
                <a:cs typeface="Oswald"/>
                <a:sym typeface="Oswald"/>
              </a:rPr>
              <a:t>JOURNAL EXERCISE</a:t>
            </a:r>
            <a:endParaRPr sz="1900" b="1">
              <a:solidFill>
                <a:srgbClr val="FFFFFF"/>
              </a:solidFill>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710"/>
        <p:cNvGrpSpPr/>
        <p:nvPr/>
      </p:nvGrpSpPr>
      <p:grpSpPr>
        <a:xfrm>
          <a:off x="0" y="0"/>
          <a:ext cx="0" cy="0"/>
          <a:chOff x="0" y="0"/>
          <a:chExt cx="0" cy="0"/>
        </a:xfrm>
      </p:grpSpPr>
      <p:grpSp>
        <p:nvGrpSpPr>
          <p:cNvPr id="711" name="Google Shape;711;p62"/>
          <p:cNvGrpSpPr/>
          <p:nvPr/>
        </p:nvGrpSpPr>
        <p:grpSpPr>
          <a:xfrm>
            <a:off x="4150766" y="578091"/>
            <a:ext cx="3924187" cy="3797377"/>
            <a:chOff x="8994483" y="1597688"/>
            <a:chExt cx="8628380" cy="8349553"/>
          </a:xfrm>
        </p:grpSpPr>
        <p:sp>
          <p:nvSpPr>
            <p:cNvPr id="712" name="Google Shape;712;p62"/>
            <p:cNvSpPr/>
            <p:nvPr/>
          </p:nvSpPr>
          <p:spPr>
            <a:xfrm>
              <a:off x="9675098" y="2680301"/>
              <a:ext cx="7266940" cy="7266940"/>
            </a:xfrm>
            <a:custGeom>
              <a:avLst/>
              <a:gdLst/>
              <a:ahLst/>
              <a:cxnLst/>
              <a:rect l="l" t="t" r="r" b="b"/>
              <a:pathLst>
                <a:path w="7266940" h="7266940" extrusionOk="0">
                  <a:moveTo>
                    <a:pt x="3633397" y="7266794"/>
                  </a:moveTo>
                  <a:lnTo>
                    <a:pt x="3681870" y="7266477"/>
                  </a:lnTo>
                  <a:lnTo>
                    <a:pt x="3730192" y="7265530"/>
                  </a:lnTo>
                  <a:lnTo>
                    <a:pt x="3778357" y="7263955"/>
                  </a:lnTo>
                  <a:lnTo>
                    <a:pt x="3826363" y="7261758"/>
                  </a:lnTo>
                  <a:lnTo>
                    <a:pt x="3874204" y="7258941"/>
                  </a:lnTo>
                  <a:lnTo>
                    <a:pt x="3921878" y="7255509"/>
                  </a:lnTo>
                  <a:lnTo>
                    <a:pt x="3969380" y="7251466"/>
                  </a:lnTo>
                  <a:lnTo>
                    <a:pt x="4016706" y="7246816"/>
                  </a:lnTo>
                  <a:lnTo>
                    <a:pt x="4063852" y="7241562"/>
                  </a:lnTo>
                  <a:lnTo>
                    <a:pt x="4110815" y="7235709"/>
                  </a:lnTo>
                  <a:lnTo>
                    <a:pt x="4157590" y="7229260"/>
                  </a:lnTo>
                  <a:lnTo>
                    <a:pt x="4204174" y="7222220"/>
                  </a:lnTo>
                  <a:lnTo>
                    <a:pt x="4250563" y="7214592"/>
                  </a:lnTo>
                  <a:lnTo>
                    <a:pt x="4296752" y="7206380"/>
                  </a:lnTo>
                  <a:lnTo>
                    <a:pt x="4342738" y="7197588"/>
                  </a:lnTo>
                  <a:lnTo>
                    <a:pt x="4388517" y="7188221"/>
                  </a:lnTo>
                  <a:lnTo>
                    <a:pt x="4434085" y="7178281"/>
                  </a:lnTo>
                  <a:lnTo>
                    <a:pt x="4479438" y="7167774"/>
                  </a:lnTo>
                  <a:lnTo>
                    <a:pt x="4524572" y="7156702"/>
                  </a:lnTo>
                  <a:lnTo>
                    <a:pt x="4569483" y="7145070"/>
                  </a:lnTo>
                  <a:lnTo>
                    <a:pt x="4614168" y="7132881"/>
                  </a:lnTo>
                  <a:lnTo>
                    <a:pt x="4658622" y="7120141"/>
                  </a:lnTo>
                  <a:lnTo>
                    <a:pt x="4702841" y="7106851"/>
                  </a:lnTo>
                  <a:lnTo>
                    <a:pt x="4746822" y="7093018"/>
                  </a:lnTo>
                  <a:lnTo>
                    <a:pt x="4790560" y="7078643"/>
                  </a:lnTo>
                  <a:lnTo>
                    <a:pt x="4834052" y="7063732"/>
                  </a:lnTo>
                  <a:lnTo>
                    <a:pt x="4877294" y="7048288"/>
                  </a:lnTo>
                  <a:lnTo>
                    <a:pt x="4920281" y="7032316"/>
                  </a:lnTo>
                  <a:lnTo>
                    <a:pt x="4963011" y="7015818"/>
                  </a:lnTo>
                  <a:lnTo>
                    <a:pt x="5005478" y="6998800"/>
                  </a:lnTo>
                  <a:lnTo>
                    <a:pt x="5047680" y="6981264"/>
                  </a:lnTo>
                  <a:lnTo>
                    <a:pt x="5089611" y="6963215"/>
                  </a:lnTo>
                  <a:lnTo>
                    <a:pt x="5131269" y="6944657"/>
                  </a:lnTo>
                  <a:lnTo>
                    <a:pt x="5172649" y="6925594"/>
                  </a:lnTo>
                  <a:lnTo>
                    <a:pt x="5213747" y="6906029"/>
                  </a:lnTo>
                  <a:lnTo>
                    <a:pt x="5254560" y="6885967"/>
                  </a:lnTo>
                  <a:lnTo>
                    <a:pt x="5295083" y="6865411"/>
                  </a:lnTo>
                  <a:lnTo>
                    <a:pt x="5335313" y="6844366"/>
                  </a:lnTo>
                  <a:lnTo>
                    <a:pt x="5375245" y="6822835"/>
                  </a:lnTo>
                  <a:lnTo>
                    <a:pt x="5414877" y="6800822"/>
                  </a:lnTo>
                  <a:lnTo>
                    <a:pt x="5454203" y="6778332"/>
                  </a:lnTo>
                  <a:lnTo>
                    <a:pt x="5493219" y="6755367"/>
                  </a:lnTo>
                  <a:lnTo>
                    <a:pt x="5531923" y="6731933"/>
                  </a:lnTo>
                  <a:lnTo>
                    <a:pt x="5570310" y="6708032"/>
                  </a:lnTo>
                  <a:lnTo>
                    <a:pt x="5608376" y="6683669"/>
                  </a:lnTo>
                  <a:lnTo>
                    <a:pt x="5646117" y="6658848"/>
                  </a:lnTo>
                  <a:lnTo>
                    <a:pt x="5683529" y="6633573"/>
                  </a:lnTo>
                  <a:lnTo>
                    <a:pt x="5720609" y="6607848"/>
                  </a:lnTo>
                  <a:lnTo>
                    <a:pt x="5757352" y="6581676"/>
                  </a:lnTo>
                  <a:lnTo>
                    <a:pt x="5793755" y="6555061"/>
                  </a:lnTo>
                  <a:lnTo>
                    <a:pt x="5829813" y="6528008"/>
                  </a:lnTo>
                  <a:lnTo>
                    <a:pt x="5865523" y="6500520"/>
                  </a:lnTo>
                  <a:lnTo>
                    <a:pt x="5900880" y="6472601"/>
                  </a:lnTo>
                  <a:lnTo>
                    <a:pt x="5935881" y="6444256"/>
                  </a:lnTo>
                  <a:lnTo>
                    <a:pt x="5970523" y="6415488"/>
                  </a:lnTo>
                  <a:lnTo>
                    <a:pt x="6004800" y="6386300"/>
                  </a:lnTo>
                  <a:lnTo>
                    <a:pt x="6038709" y="6356698"/>
                  </a:lnTo>
                  <a:lnTo>
                    <a:pt x="6072246" y="6326684"/>
                  </a:lnTo>
                  <a:lnTo>
                    <a:pt x="6105407" y="6296264"/>
                  </a:lnTo>
                  <a:lnTo>
                    <a:pt x="6138189" y="6265440"/>
                  </a:lnTo>
                  <a:lnTo>
                    <a:pt x="6170587" y="6234216"/>
                  </a:lnTo>
                  <a:lnTo>
                    <a:pt x="6202597" y="6202597"/>
                  </a:lnTo>
                  <a:lnTo>
                    <a:pt x="6234216" y="6170587"/>
                  </a:lnTo>
                  <a:lnTo>
                    <a:pt x="6265440" y="6138189"/>
                  </a:lnTo>
                  <a:lnTo>
                    <a:pt x="6296264" y="6105407"/>
                  </a:lnTo>
                  <a:lnTo>
                    <a:pt x="6326684" y="6072246"/>
                  </a:lnTo>
                  <a:lnTo>
                    <a:pt x="6356698" y="6038709"/>
                  </a:lnTo>
                  <a:lnTo>
                    <a:pt x="6386300" y="6004800"/>
                  </a:lnTo>
                  <a:lnTo>
                    <a:pt x="6415488" y="5970523"/>
                  </a:lnTo>
                  <a:lnTo>
                    <a:pt x="6444256" y="5935881"/>
                  </a:lnTo>
                  <a:lnTo>
                    <a:pt x="6472601" y="5900880"/>
                  </a:lnTo>
                  <a:lnTo>
                    <a:pt x="6500520" y="5865523"/>
                  </a:lnTo>
                  <a:lnTo>
                    <a:pt x="6528008" y="5829813"/>
                  </a:lnTo>
                  <a:lnTo>
                    <a:pt x="6555061" y="5793755"/>
                  </a:lnTo>
                  <a:lnTo>
                    <a:pt x="6581676" y="5757352"/>
                  </a:lnTo>
                  <a:lnTo>
                    <a:pt x="6607848" y="5720609"/>
                  </a:lnTo>
                  <a:lnTo>
                    <a:pt x="6633573" y="5683529"/>
                  </a:lnTo>
                  <a:lnTo>
                    <a:pt x="6658848" y="5646117"/>
                  </a:lnTo>
                  <a:lnTo>
                    <a:pt x="6683669" y="5608376"/>
                  </a:lnTo>
                  <a:lnTo>
                    <a:pt x="6708032" y="5570310"/>
                  </a:lnTo>
                  <a:lnTo>
                    <a:pt x="6731933" y="5531923"/>
                  </a:lnTo>
                  <a:lnTo>
                    <a:pt x="6755367" y="5493219"/>
                  </a:lnTo>
                  <a:lnTo>
                    <a:pt x="6778332" y="5454203"/>
                  </a:lnTo>
                  <a:lnTo>
                    <a:pt x="6800822" y="5414877"/>
                  </a:lnTo>
                  <a:lnTo>
                    <a:pt x="6822835" y="5375245"/>
                  </a:lnTo>
                  <a:lnTo>
                    <a:pt x="6844366" y="5335313"/>
                  </a:lnTo>
                  <a:lnTo>
                    <a:pt x="6865411" y="5295083"/>
                  </a:lnTo>
                  <a:lnTo>
                    <a:pt x="6885967" y="5254560"/>
                  </a:lnTo>
                  <a:lnTo>
                    <a:pt x="6906029" y="5213747"/>
                  </a:lnTo>
                  <a:lnTo>
                    <a:pt x="6925594" y="5172649"/>
                  </a:lnTo>
                  <a:lnTo>
                    <a:pt x="6944657" y="5131269"/>
                  </a:lnTo>
                  <a:lnTo>
                    <a:pt x="6963215" y="5089611"/>
                  </a:lnTo>
                  <a:lnTo>
                    <a:pt x="6981264" y="5047680"/>
                  </a:lnTo>
                  <a:lnTo>
                    <a:pt x="6998800" y="5005478"/>
                  </a:lnTo>
                  <a:lnTo>
                    <a:pt x="7015818" y="4963011"/>
                  </a:lnTo>
                  <a:lnTo>
                    <a:pt x="7032316" y="4920281"/>
                  </a:lnTo>
                  <a:lnTo>
                    <a:pt x="7048288" y="4877294"/>
                  </a:lnTo>
                  <a:lnTo>
                    <a:pt x="7063732" y="4834052"/>
                  </a:lnTo>
                  <a:lnTo>
                    <a:pt x="7078643" y="4790560"/>
                  </a:lnTo>
                  <a:lnTo>
                    <a:pt x="7093018" y="4746822"/>
                  </a:lnTo>
                  <a:lnTo>
                    <a:pt x="7106851" y="4702841"/>
                  </a:lnTo>
                  <a:lnTo>
                    <a:pt x="7120141" y="4658622"/>
                  </a:lnTo>
                  <a:lnTo>
                    <a:pt x="7132881" y="4614168"/>
                  </a:lnTo>
                  <a:lnTo>
                    <a:pt x="7145070" y="4569483"/>
                  </a:lnTo>
                  <a:lnTo>
                    <a:pt x="7156702" y="4524572"/>
                  </a:lnTo>
                  <a:lnTo>
                    <a:pt x="7167774" y="4479438"/>
                  </a:lnTo>
                  <a:lnTo>
                    <a:pt x="7178281" y="4434085"/>
                  </a:lnTo>
                  <a:lnTo>
                    <a:pt x="7188221" y="4388517"/>
                  </a:lnTo>
                  <a:lnTo>
                    <a:pt x="7197588" y="4342738"/>
                  </a:lnTo>
                  <a:lnTo>
                    <a:pt x="7206380" y="4296752"/>
                  </a:lnTo>
                  <a:lnTo>
                    <a:pt x="7214592" y="4250563"/>
                  </a:lnTo>
                  <a:lnTo>
                    <a:pt x="7222220" y="4204174"/>
                  </a:lnTo>
                  <a:lnTo>
                    <a:pt x="7229260" y="4157590"/>
                  </a:lnTo>
                  <a:lnTo>
                    <a:pt x="7235709" y="4110815"/>
                  </a:lnTo>
                  <a:lnTo>
                    <a:pt x="7241562" y="4063852"/>
                  </a:lnTo>
                  <a:lnTo>
                    <a:pt x="7246816" y="4016706"/>
                  </a:lnTo>
                  <a:lnTo>
                    <a:pt x="7251466" y="3969380"/>
                  </a:lnTo>
                  <a:lnTo>
                    <a:pt x="7255509" y="3921878"/>
                  </a:lnTo>
                  <a:lnTo>
                    <a:pt x="7258941" y="3874204"/>
                  </a:lnTo>
                  <a:lnTo>
                    <a:pt x="7261758" y="3826363"/>
                  </a:lnTo>
                  <a:lnTo>
                    <a:pt x="7263955" y="3778357"/>
                  </a:lnTo>
                  <a:lnTo>
                    <a:pt x="7265530" y="3730192"/>
                  </a:lnTo>
                  <a:lnTo>
                    <a:pt x="7266477" y="3681870"/>
                  </a:lnTo>
                  <a:lnTo>
                    <a:pt x="7266794" y="3633397"/>
                  </a:lnTo>
                  <a:lnTo>
                    <a:pt x="7266477" y="3584923"/>
                  </a:lnTo>
                  <a:lnTo>
                    <a:pt x="7265530" y="3536601"/>
                  </a:lnTo>
                  <a:lnTo>
                    <a:pt x="7263955" y="3488436"/>
                  </a:lnTo>
                  <a:lnTo>
                    <a:pt x="7261758" y="3440431"/>
                  </a:lnTo>
                  <a:lnTo>
                    <a:pt x="7258941" y="3392589"/>
                  </a:lnTo>
                  <a:lnTo>
                    <a:pt x="7255509" y="3344916"/>
                  </a:lnTo>
                  <a:lnTo>
                    <a:pt x="7251466" y="3297414"/>
                  </a:lnTo>
                  <a:lnTo>
                    <a:pt x="7246816" y="3250088"/>
                  </a:lnTo>
                  <a:lnTo>
                    <a:pt x="7241562" y="3202941"/>
                  </a:lnTo>
                  <a:lnTo>
                    <a:pt x="7235709" y="3155979"/>
                  </a:lnTo>
                  <a:lnTo>
                    <a:pt x="7229260" y="3109203"/>
                  </a:lnTo>
                  <a:lnTo>
                    <a:pt x="7222220" y="3062619"/>
                  </a:lnTo>
                  <a:lnTo>
                    <a:pt x="7214592" y="3016231"/>
                  </a:lnTo>
                  <a:lnTo>
                    <a:pt x="7206380" y="2970042"/>
                  </a:lnTo>
                  <a:lnTo>
                    <a:pt x="7197588" y="2924055"/>
                  </a:lnTo>
                  <a:lnTo>
                    <a:pt x="7188221" y="2878277"/>
                  </a:lnTo>
                  <a:lnTo>
                    <a:pt x="7178281" y="2832709"/>
                  </a:lnTo>
                  <a:lnTo>
                    <a:pt x="7167774" y="2787356"/>
                  </a:lnTo>
                  <a:lnTo>
                    <a:pt x="7156702" y="2742222"/>
                  </a:lnTo>
                  <a:lnTo>
                    <a:pt x="7145070" y="2697310"/>
                  </a:lnTo>
                  <a:lnTo>
                    <a:pt x="7132881" y="2652626"/>
                  </a:lnTo>
                  <a:lnTo>
                    <a:pt x="7120141" y="2608172"/>
                  </a:lnTo>
                  <a:lnTo>
                    <a:pt x="7106851" y="2563953"/>
                  </a:lnTo>
                  <a:lnTo>
                    <a:pt x="7093018" y="2519972"/>
                  </a:lnTo>
                  <a:lnTo>
                    <a:pt x="7078643" y="2476233"/>
                  </a:lnTo>
                  <a:lnTo>
                    <a:pt x="7063732" y="2432741"/>
                  </a:lnTo>
                  <a:lnTo>
                    <a:pt x="7048288" y="2389500"/>
                  </a:lnTo>
                  <a:lnTo>
                    <a:pt x="7032316" y="2346512"/>
                  </a:lnTo>
                  <a:lnTo>
                    <a:pt x="7015818" y="2303783"/>
                  </a:lnTo>
                  <a:lnTo>
                    <a:pt x="6998800" y="2261315"/>
                  </a:lnTo>
                  <a:lnTo>
                    <a:pt x="6981264" y="2219114"/>
                  </a:lnTo>
                  <a:lnTo>
                    <a:pt x="6963215" y="2177182"/>
                  </a:lnTo>
                  <a:lnTo>
                    <a:pt x="6944657" y="2135524"/>
                  </a:lnTo>
                  <a:lnTo>
                    <a:pt x="6925594" y="2094144"/>
                  </a:lnTo>
                  <a:lnTo>
                    <a:pt x="6906029" y="2053046"/>
                  </a:lnTo>
                  <a:lnTo>
                    <a:pt x="6885967" y="2012233"/>
                  </a:lnTo>
                  <a:lnTo>
                    <a:pt x="6865411" y="1971710"/>
                  </a:lnTo>
                  <a:lnTo>
                    <a:pt x="6844366" y="1931480"/>
                  </a:lnTo>
                  <a:lnTo>
                    <a:pt x="6822835" y="1891548"/>
                  </a:lnTo>
                  <a:lnTo>
                    <a:pt x="6800822" y="1851917"/>
                  </a:lnTo>
                  <a:lnTo>
                    <a:pt x="6778332" y="1812591"/>
                  </a:lnTo>
                  <a:lnTo>
                    <a:pt x="6755367" y="1773574"/>
                  </a:lnTo>
                  <a:lnTo>
                    <a:pt x="6731933" y="1734870"/>
                  </a:lnTo>
                  <a:lnTo>
                    <a:pt x="6708032" y="1696483"/>
                  </a:lnTo>
                  <a:lnTo>
                    <a:pt x="6683669" y="1658418"/>
                  </a:lnTo>
                  <a:lnTo>
                    <a:pt x="6658848" y="1620676"/>
                  </a:lnTo>
                  <a:lnTo>
                    <a:pt x="6633573" y="1583264"/>
                  </a:lnTo>
                  <a:lnTo>
                    <a:pt x="6607848" y="1546184"/>
                  </a:lnTo>
                  <a:lnTo>
                    <a:pt x="6581676" y="1509441"/>
                  </a:lnTo>
                  <a:lnTo>
                    <a:pt x="6555061" y="1473039"/>
                  </a:lnTo>
                  <a:lnTo>
                    <a:pt x="6528008" y="1436981"/>
                  </a:lnTo>
                  <a:lnTo>
                    <a:pt x="6500520" y="1401271"/>
                  </a:lnTo>
                  <a:lnTo>
                    <a:pt x="6472601" y="1365913"/>
                  </a:lnTo>
                  <a:lnTo>
                    <a:pt x="6444256" y="1330912"/>
                  </a:lnTo>
                  <a:lnTo>
                    <a:pt x="6415488" y="1296271"/>
                  </a:lnTo>
                  <a:lnTo>
                    <a:pt x="6386300" y="1261994"/>
                  </a:lnTo>
                  <a:lnTo>
                    <a:pt x="6356698" y="1228085"/>
                  </a:lnTo>
                  <a:lnTo>
                    <a:pt x="6326684" y="1194547"/>
                  </a:lnTo>
                  <a:lnTo>
                    <a:pt x="6296264" y="1161386"/>
                  </a:lnTo>
                  <a:lnTo>
                    <a:pt x="6265440" y="1128604"/>
                  </a:lnTo>
                  <a:lnTo>
                    <a:pt x="6234216" y="1096207"/>
                  </a:lnTo>
                  <a:lnTo>
                    <a:pt x="6202597" y="1064196"/>
                  </a:lnTo>
                  <a:lnTo>
                    <a:pt x="6170587" y="1032577"/>
                  </a:lnTo>
                  <a:lnTo>
                    <a:pt x="6138189" y="1001354"/>
                  </a:lnTo>
                  <a:lnTo>
                    <a:pt x="6105407" y="970530"/>
                  </a:lnTo>
                  <a:lnTo>
                    <a:pt x="6072246" y="940109"/>
                  </a:lnTo>
                  <a:lnTo>
                    <a:pt x="6038709" y="910096"/>
                  </a:lnTo>
                  <a:lnTo>
                    <a:pt x="6004800" y="880493"/>
                  </a:lnTo>
                  <a:lnTo>
                    <a:pt x="5970523" y="851306"/>
                  </a:lnTo>
                  <a:lnTo>
                    <a:pt x="5935881" y="822538"/>
                  </a:lnTo>
                  <a:lnTo>
                    <a:pt x="5900880" y="794192"/>
                  </a:lnTo>
                  <a:lnTo>
                    <a:pt x="5865523" y="766274"/>
                  </a:lnTo>
                  <a:lnTo>
                    <a:pt x="5829813" y="738786"/>
                  </a:lnTo>
                  <a:lnTo>
                    <a:pt x="5793755" y="711732"/>
                  </a:lnTo>
                  <a:lnTo>
                    <a:pt x="5757352" y="685118"/>
                  </a:lnTo>
                  <a:lnTo>
                    <a:pt x="5720609" y="658946"/>
                  </a:lnTo>
                  <a:lnTo>
                    <a:pt x="5683529" y="633220"/>
                  </a:lnTo>
                  <a:lnTo>
                    <a:pt x="5646117" y="607945"/>
                  </a:lnTo>
                  <a:lnTo>
                    <a:pt x="5608376" y="583124"/>
                  </a:lnTo>
                  <a:lnTo>
                    <a:pt x="5570310" y="558761"/>
                  </a:lnTo>
                  <a:lnTo>
                    <a:pt x="5531923" y="534861"/>
                  </a:lnTo>
                  <a:lnTo>
                    <a:pt x="5493219" y="511426"/>
                  </a:lnTo>
                  <a:lnTo>
                    <a:pt x="5454203" y="488462"/>
                  </a:lnTo>
                  <a:lnTo>
                    <a:pt x="5414877" y="465971"/>
                  </a:lnTo>
                  <a:lnTo>
                    <a:pt x="5375245" y="443959"/>
                  </a:lnTo>
                  <a:lnTo>
                    <a:pt x="5335313" y="422428"/>
                  </a:lnTo>
                  <a:lnTo>
                    <a:pt x="5295083" y="401382"/>
                  </a:lnTo>
                  <a:lnTo>
                    <a:pt x="5254560" y="380827"/>
                  </a:lnTo>
                  <a:lnTo>
                    <a:pt x="5213747" y="360764"/>
                  </a:lnTo>
                  <a:lnTo>
                    <a:pt x="5172649" y="341200"/>
                  </a:lnTo>
                  <a:lnTo>
                    <a:pt x="5131269" y="322136"/>
                  </a:lnTo>
                  <a:lnTo>
                    <a:pt x="5089611" y="303578"/>
                  </a:lnTo>
                  <a:lnTo>
                    <a:pt x="5047680" y="285530"/>
                  </a:lnTo>
                  <a:lnTo>
                    <a:pt x="5005478" y="267994"/>
                  </a:lnTo>
                  <a:lnTo>
                    <a:pt x="4963011" y="250975"/>
                  </a:lnTo>
                  <a:lnTo>
                    <a:pt x="4920281" y="234478"/>
                  </a:lnTo>
                  <a:lnTo>
                    <a:pt x="4877294" y="218505"/>
                  </a:lnTo>
                  <a:lnTo>
                    <a:pt x="4834052" y="203061"/>
                  </a:lnTo>
                  <a:lnTo>
                    <a:pt x="4790560" y="188150"/>
                  </a:lnTo>
                  <a:lnTo>
                    <a:pt x="4746822" y="173776"/>
                  </a:lnTo>
                  <a:lnTo>
                    <a:pt x="4702841" y="159942"/>
                  </a:lnTo>
                  <a:lnTo>
                    <a:pt x="4658622" y="146653"/>
                  </a:lnTo>
                  <a:lnTo>
                    <a:pt x="4614168" y="133912"/>
                  </a:lnTo>
                  <a:lnTo>
                    <a:pt x="4569483" y="121724"/>
                  </a:lnTo>
                  <a:lnTo>
                    <a:pt x="4524572" y="110092"/>
                  </a:lnTo>
                  <a:lnTo>
                    <a:pt x="4479438" y="99020"/>
                  </a:lnTo>
                  <a:lnTo>
                    <a:pt x="4434085" y="88512"/>
                  </a:lnTo>
                  <a:lnTo>
                    <a:pt x="4388517" y="78573"/>
                  </a:lnTo>
                  <a:lnTo>
                    <a:pt x="4342738" y="69205"/>
                  </a:lnTo>
                  <a:lnTo>
                    <a:pt x="4296752" y="60413"/>
                  </a:lnTo>
                  <a:lnTo>
                    <a:pt x="4250563" y="52202"/>
                  </a:lnTo>
                  <a:lnTo>
                    <a:pt x="4204174" y="44574"/>
                  </a:lnTo>
                  <a:lnTo>
                    <a:pt x="4157590" y="37533"/>
                  </a:lnTo>
                  <a:lnTo>
                    <a:pt x="4110815" y="31084"/>
                  </a:lnTo>
                  <a:lnTo>
                    <a:pt x="4063852" y="25231"/>
                  </a:lnTo>
                  <a:lnTo>
                    <a:pt x="4016706" y="19978"/>
                  </a:lnTo>
                  <a:lnTo>
                    <a:pt x="3969380" y="15327"/>
                  </a:lnTo>
                  <a:lnTo>
                    <a:pt x="3921878" y="11284"/>
                  </a:lnTo>
                  <a:lnTo>
                    <a:pt x="3874204" y="7852"/>
                  </a:lnTo>
                  <a:lnTo>
                    <a:pt x="3826363" y="5036"/>
                  </a:lnTo>
                  <a:lnTo>
                    <a:pt x="3778357" y="2838"/>
                  </a:lnTo>
                  <a:lnTo>
                    <a:pt x="3730192" y="1264"/>
                  </a:lnTo>
                  <a:lnTo>
                    <a:pt x="3681870" y="316"/>
                  </a:lnTo>
                  <a:lnTo>
                    <a:pt x="3633397" y="0"/>
                  </a:lnTo>
                  <a:lnTo>
                    <a:pt x="3584923" y="316"/>
                  </a:lnTo>
                  <a:lnTo>
                    <a:pt x="3536601" y="1264"/>
                  </a:lnTo>
                  <a:lnTo>
                    <a:pt x="3488436" y="2838"/>
                  </a:lnTo>
                  <a:lnTo>
                    <a:pt x="3440431" y="5036"/>
                  </a:lnTo>
                  <a:lnTo>
                    <a:pt x="3392589" y="7852"/>
                  </a:lnTo>
                  <a:lnTo>
                    <a:pt x="3344916" y="11284"/>
                  </a:lnTo>
                  <a:lnTo>
                    <a:pt x="3297414" y="15327"/>
                  </a:lnTo>
                  <a:lnTo>
                    <a:pt x="3250088" y="19978"/>
                  </a:lnTo>
                  <a:lnTo>
                    <a:pt x="3202941" y="25231"/>
                  </a:lnTo>
                  <a:lnTo>
                    <a:pt x="3155979" y="31084"/>
                  </a:lnTo>
                  <a:lnTo>
                    <a:pt x="3109203" y="37533"/>
                  </a:lnTo>
                  <a:lnTo>
                    <a:pt x="3062619" y="44574"/>
                  </a:lnTo>
                  <a:lnTo>
                    <a:pt x="3016231" y="52202"/>
                  </a:lnTo>
                  <a:lnTo>
                    <a:pt x="2970042" y="60413"/>
                  </a:lnTo>
                  <a:lnTo>
                    <a:pt x="2924055" y="69205"/>
                  </a:lnTo>
                  <a:lnTo>
                    <a:pt x="2878277" y="78573"/>
                  </a:lnTo>
                  <a:lnTo>
                    <a:pt x="2832709" y="88512"/>
                  </a:lnTo>
                  <a:lnTo>
                    <a:pt x="2787356" y="99020"/>
                  </a:lnTo>
                  <a:lnTo>
                    <a:pt x="2742222" y="110092"/>
                  </a:lnTo>
                  <a:lnTo>
                    <a:pt x="2697310" y="121724"/>
                  </a:lnTo>
                  <a:lnTo>
                    <a:pt x="2652626" y="133912"/>
                  </a:lnTo>
                  <a:lnTo>
                    <a:pt x="2608172" y="146653"/>
                  </a:lnTo>
                  <a:lnTo>
                    <a:pt x="2563953" y="159942"/>
                  </a:lnTo>
                  <a:lnTo>
                    <a:pt x="2519972" y="173776"/>
                  </a:lnTo>
                  <a:lnTo>
                    <a:pt x="2476233" y="188150"/>
                  </a:lnTo>
                  <a:lnTo>
                    <a:pt x="2432741" y="203061"/>
                  </a:lnTo>
                  <a:lnTo>
                    <a:pt x="2389500" y="218505"/>
                  </a:lnTo>
                  <a:lnTo>
                    <a:pt x="2346512" y="234478"/>
                  </a:lnTo>
                  <a:lnTo>
                    <a:pt x="2303783" y="250975"/>
                  </a:lnTo>
                  <a:lnTo>
                    <a:pt x="2261315" y="267994"/>
                  </a:lnTo>
                  <a:lnTo>
                    <a:pt x="2219114" y="285530"/>
                  </a:lnTo>
                  <a:lnTo>
                    <a:pt x="2177182" y="303578"/>
                  </a:lnTo>
                  <a:lnTo>
                    <a:pt x="2135524" y="322136"/>
                  </a:lnTo>
                  <a:lnTo>
                    <a:pt x="2094144" y="341200"/>
                  </a:lnTo>
                  <a:lnTo>
                    <a:pt x="2053046" y="360764"/>
                  </a:lnTo>
                  <a:lnTo>
                    <a:pt x="2012233" y="380827"/>
                  </a:lnTo>
                  <a:lnTo>
                    <a:pt x="1971710" y="401382"/>
                  </a:lnTo>
                  <a:lnTo>
                    <a:pt x="1931480" y="422428"/>
                  </a:lnTo>
                  <a:lnTo>
                    <a:pt x="1891548" y="443959"/>
                  </a:lnTo>
                  <a:lnTo>
                    <a:pt x="1851917" y="465971"/>
                  </a:lnTo>
                  <a:lnTo>
                    <a:pt x="1812591" y="488462"/>
                  </a:lnTo>
                  <a:lnTo>
                    <a:pt x="1773574" y="511426"/>
                  </a:lnTo>
                  <a:lnTo>
                    <a:pt x="1734870" y="534861"/>
                  </a:lnTo>
                  <a:lnTo>
                    <a:pt x="1696483" y="558761"/>
                  </a:lnTo>
                  <a:lnTo>
                    <a:pt x="1658418" y="583124"/>
                  </a:lnTo>
                  <a:lnTo>
                    <a:pt x="1620676" y="607945"/>
                  </a:lnTo>
                  <a:lnTo>
                    <a:pt x="1583264" y="633220"/>
                  </a:lnTo>
                  <a:lnTo>
                    <a:pt x="1546184" y="658946"/>
                  </a:lnTo>
                  <a:lnTo>
                    <a:pt x="1509441" y="685118"/>
                  </a:lnTo>
                  <a:lnTo>
                    <a:pt x="1473039" y="711732"/>
                  </a:lnTo>
                  <a:lnTo>
                    <a:pt x="1436981" y="738786"/>
                  </a:lnTo>
                  <a:lnTo>
                    <a:pt x="1401271" y="766274"/>
                  </a:lnTo>
                  <a:lnTo>
                    <a:pt x="1365913" y="794192"/>
                  </a:lnTo>
                  <a:lnTo>
                    <a:pt x="1330912" y="822538"/>
                  </a:lnTo>
                  <a:lnTo>
                    <a:pt x="1296271" y="851306"/>
                  </a:lnTo>
                  <a:lnTo>
                    <a:pt x="1261994" y="880493"/>
                  </a:lnTo>
                  <a:lnTo>
                    <a:pt x="1228085" y="910096"/>
                  </a:lnTo>
                  <a:lnTo>
                    <a:pt x="1194547" y="940109"/>
                  </a:lnTo>
                  <a:lnTo>
                    <a:pt x="1161386" y="970530"/>
                  </a:lnTo>
                  <a:lnTo>
                    <a:pt x="1128604" y="1001354"/>
                  </a:lnTo>
                  <a:lnTo>
                    <a:pt x="1096207" y="1032577"/>
                  </a:lnTo>
                  <a:lnTo>
                    <a:pt x="1064196" y="1064196"/>
                  </a:lnTo>
                  <a:lnTo>
                    <a:pt x="1032577" y="1096207"/>
                  </a:lnTo>
                  <a:lnTo>
                    <a:pt x="1001354" y="1128604"/>
                  </a:lnTo>
                  <a:lnTo>
                    <a:pt x="970530" y="1161386"/>
                  </a:lnTo>
                  <a:lnTo>
                    <a:pt x="940109" y="1194547"/>
                  </a:lnTo>
                  <a:lnTo>
                    <a:pt x="910096" y="1228085"/>
                  </a:lnTo>
                  <a:lnTo>
                    <a:pt x="880493" y="1261994"/>
                  </a:lnTo>
                  <a:lnTo>
                    <a:pt x="851306" y="1296271"/>
                  </a:lnTo>
                  <a:lnTo>
                    <a:pt x="822538" y="1330912"/>
                  </a:lnTo>
                  <a:lnTo>
                    <a:pt x="794192" y="1365913"/>
                  </a:lnTo>
                  <a:lnTo>
                    <a:pt x="766274" y="1401271"/>
                  </a:lnTo>
                  <a:lnTo>
                    <a:pt x="738786" y="1436981"/>
                  </a:lnTo>
                  <a:lnTo>
                    <a:pt x="711732" y="1473039"/>
                  </a:lnTo>
                  <a:lnTo>
                    <a:pt x="685118" y="1509441"/>
                  </a:lnTo>
                  <a:lnTo>
                    <a:pt x="658946" y="1546184"/>
                  </a:lnTo>
                  <a:lnTo>
                    <a:pt x="633220" y="1583264"/>
                  </a:lnTo>
                  <a:lnTo>
                    <a:pt x="607945" y="1620676"/>
                  </a:lnTo>
                  <a:lnTo>
                    <a:pt x="583124" y="1658418"/>
                  </a:lnTo>
                  <a:lnTo>
                    <a:pt x="558761" y="1696483"/>
                  </a:lnTo>
                  <a:lnTo>
                    <a:pt x="534861" y="1734870"/>
                  </a:lnTo>
                  <a:lnTo>
                    <a:pt x="511426" y="1773574"/>
                  </a:lnTo>
                  <a:lnTo>
                    <a:pt x="488462" y="1812591"/>
                  </a:lnTo>
                  <a:lnTo>
                    <a:pt x="465971" y="1851917"/>
                  </a:lnTo>
                  <a:lnTo>
                    <a:pt x="443959" y="1891548"/>
                  </a:lnTo>
                  <a:lnTo>
                    <a:pt x="422428" y="1931480"/>
                  </a:lnTo>
                  <a:lnTo>
                    <a:pt x="401382" y="1971710"/>
                  </a:lnTo>
                  <a:lnTo>
                    <a:pt x="380827" y="2012233"/>
                  </a:lnTo>
                  <a:lnTo>
                    <a:pt x="360764" y="2053046"/>
                  </a:lnTo>
                  <a:lnTo>
                    <a:pt x="341200" y="2094144"/>
                  </a:lnTo>
                  <a:lnTo>
                    <a:pt x="322136" y="2135524"/>
                  </a:lnTo>
                  <a:lnTo>
                    <a:pt x="303578" y="2177182"/>
                  </a:lnTo>
                  <a:lnTo>
                    <a:pt x="285530" y="2219114"/>
                  </a:lnTo>
                  <a:lnTo>
                    <a:pt x="267994" y="2261315"/>
                  </a:lnTo>
                  <a:lnTo>
                    <a:pt x="250975" y="2303783"/>
                  </a:lnTo>
                  <a:lnTo>
                    <a:pt x="234478" y="2346512"/>
                  </a:lnTo>
                  <a:lnTo>
                    <a:pt x="218505" y="2389500"/>
                  </a:lnTo>
                  <a:lnTo>
                    <a:pt x="203061" y="2432741"/>
                  </a:lnTo>
                  <a:lnTo>
                    <a:pt x="188150" y="2476233"/>
                  </a:lnTo>
                  <a:lnTo>
                    <a:pt x="173776" y="2519972"/>
                  </a:lnTo>
                  <a:lnTo>
                    <a:pt x="159942" y="2563953"/>
                  </a:lnTo>
                  <a:lnTo>
                    <a:pt x="146653" y="2608172"/>
                  </a:lnTo>
                  <a:lnTo>
                    <a:pt x="133912" y="2652626"/>
                  </a:lnTo>
                  <a:lnTo>
                    <a:pt x="121724" y="2697310"/>
                  </a:lnTo>
                  <a:lnTo>
                    <a:pt x="110092" y="2742222"/>
                  </a:lnTo>
                  <a:lnTo>
                    <a:pt x="99020" y="2787356"/>
                  </a:lnTo>
                  <a:lnTo>
                    <a:pt x="88512" y="2832709"/>
                  </a:lnTo>
                  <a:lnTo>
                    <a:pt x="78573" y="2878277"/>
                  </a:lnTo>
                  <a:lnTo>
                    <a:pt x="69205" y="2924055"/>
                  </a:lnTo>
                  <a:lnTo>
                    <a:pt x="60413" y="2970042"/>
                  </a:lnTo>
                  <a:lnTo>
                    <a:pt x="52202" y="3016231"/>
                  </a:lnTo>
                  <a:lnTo>
                    <a:pt x="44574" y="3062619"/>
                  </a:lnTo>
                  <a:lnTo>
                    <a:pt x="37533" y="3109203"/>
                  </a:lnTo>
                  <a:lnTo>
                    <a:pt x="31084" y="3155979"/>
                  </a:lnTo>
                  <a:lnTo>
                    <a:pt x="25231" y="3202941"/>
                  </a:lnTo>
                  <a:lnTo>
                    <a:pt x="19978" y="3250088"/>
                  </a:lnTo>
                  <a:lnTo>
                    <a:pt x="15327" y="3297414"/>
                  </a:lnTo>
                  <a:lnTo>
                    <a:pt x="11284" y="3344916"/>
                  </a:lnTo>
                  <a:lnTo>
                    <a:pt x="7852" y="3392589"/>
                  </a:lnTo>
                  <a:lnTo>
                    <a:pt x="5036" y="3440431"/>
                  </a:lnTo>
                  <a:lnTo>
                    <a:pt x="2838" y="3488436"/>
                  </a:lnTo>
                  <a:lnTo>
                    <a:pt x="1264" y="3536601"/>
                  </a:lnTo>
                  <a:lnTo>
                    <a:pt x="316" y="3584923"/>
                  </a:lnTo>
                  <a:lnTo>
                    <a:pt x="0" y="3633397"/>
                  </a:lnTo>
                  <a:lnTo>
                    <a:pt x="316" y="3681870"/>
                  </a:lnTo>
                  <a:lnTo>
                    <a:pt x="1264" y="3730192"/>
                  </a:lnTo>
                  <a:lnTo>
                    <a:pt x="2838" y="3778357"/>
                  </a:lnTo>
                  <a:lnTo>
                    <a:pt x="5036" y="3826363"/>
                  </a:lnTo>
                  <a:lnTo>
                    <a:pt x="7852" y="3874204"/>
                  </a:lnTo>
                  <a:lnTo>
                    <a:pt x="11284" y="3921878"/>
                  </a:lnTo>
                  <a:lnTo>
                    <a:pt x="15327" y="3969380"/>
                  </a:lnTo>
                  <a:lnTo>
                    <a:pt x="19978" y="4016706"/>
                  </a:lnTo>
                  <a:lnTo>
                    <a:pt x="25231" y="4063852"/>
                  </a:lnTo>
                  <a:lnTo>
                    <a:pt x="31084" y="4110815"/>
                  </a:lnTo>
                  <a:lnTo>
                    <a:pt x="37533" y="4157590"/>
                  </a:lnTo>
                  <a:lnTo>
                    <a:pt x="44574" y="4204174"/>
                  </a:lnTo>
                  <a:lnTo>
                    <a:pt x="52202" y="4250563"/>
                  </a:lnTo>
                  <a:lnTo>
                    <a:pt x="60413" y="4296752"/>
                  </a:lnTo>
                  <a:lnTo>
                    <a:pt x="69205" y="4342738"/>
                  </a:lnTo>
                  <a:lnTo>
                    <a:pt x="78573" y="4388517"/>
                  </a:lnTo>
                  <a:lnTo>
                    <a:pt x="88512" y="4434085"/>
                  </a:lnTo>
                  <a:lnTo>
                    <a:pt x="99020" y="4479438"/>
                  </a:lnTo>
                  <a:lnTo>
                    <a:pt x="110092" y="4524572"/>
                  </a:lnTo>
                  <a:lnTo>
                    <a:pt x="121724" y="4569483"/>
                  </a:lnTo>
                  <a:lnTo>
                    <a:pt x="133912" y="4614168"/>
                  </a:lnTo>
                  <a:lnTo>
                    <a:pt x="146653" y="4658622"/>
                  </a:lnTo>
                  <a:lnTo>
                    <a:pt x="159942" y="4702841"/>
                  </a:lnTo>
                  <a:lnTo>
                    <a:pt x="173776" y="4746822"/>
                  </a:lnTo>
                  <a:lnTo>
                    <a:pt x="188150" y="4790560"/>
                  </a:lnTo>
                  <a:lnTo>
                    <a:pt x="203061" y="4834052"/>
                  </a:lnTo>
                  <a:lnTo>
                    <a:pt x="218505" y="4877294"/>
                  </a:lnTo>
                  <a:lnTo>
                    <a:pt x="234478" y="4920281"/>
                  </a:lnTo>
                  <a:lnTo>
                    <a:pt x="250975" y="4963011"/>
                  </a:lnTo>
                  <a:lnTo>
                    <a:pt x="267994" y="5005478"/>
                  </a:lnTo>
                  <a:lnTo>
                    <a:pt x="285530" y="5047680"/>
                  </a:lnTo>
                  <a:lnTo>
                    <a:pt x="303578" y="5089611"/>
                  </a:lnTo>
                  <a:lnTo>
                    <a:pt x="322136" y="5131269"/>
                  </a:lnTo>
                  <a:lnTo>
                    <a:pt x="341200" y="5172649"/>
                  </a:lnTo>
                  <a:lnTo>
                    <a:pt x="360764" y="5213747"/>
                  </a:lnTo>
                  <a:lnTo>
                    <a:pt x="380827" y="5254560"/>
                  </a:lnTo>
                  <a:lnTo>
                    <a:pt x="401382" y="5295083"/>
                  </a:lnTo>
                  <a:lnTo>
                    <a:pt x="422428" y="5335313"/>
                  </a:lnTo>
                  <a:lnTo>
                    <a:pt x="443959" y="5375245"/>
                  </a:lnTo>
                  <a:lnTo>
                    <a:pt x="465971" y="5414877"/>
                  </a:lnTo>
                  <a:lnTo>
                    <a:pt x="488462" y="5454203"/>
                  </a:lnTo>
                  <a:lnTo>
                    <a:pt x="511426" y="5493219"/>
                  </a:lnTo>
                  <a:lnTo>
                    <a:pt x="534861" y="5531923"/>
                  </a:lnTo>
                  <a:lnTo>
                    <a:pt x="558761" y="5570310"/>
                  </a:lnTo>
                  <a:lnTo>
                    <a:pt x="583124" y="5608376"/>
                  </a:lnTo>
                  <a:lnTo>
                    <a:pt x="607945" y="5646117"/>
                  </a:lnTo>
                  <a:lnTo>
                    <a:pt x="633220" y="5683529"/>
                  </a:lnTo>
                  <a:lnTo>
                    <a:pt x="658946" y="5720609"/>
                  </a:lnTo>
                  <a:lnTo>
                    <a:pt x="685118" y="5757352"/>
                  </a:lnTo>
                  <a:lnTo>
                    <a:pt x="711732" y="5793755"/>
                  </a:lnTo>
                  <a:lnTo>
                    <a:pt x="738786" y="5829813"/>
                  </a:lnTo>
                  <a:lnTo>
                    <a:pt x="766274" y="5865523"/>
                  </a:lnTo>
                  <a:lnTo>
                    <a:pt x="794192" y="5900880"/>
                  </a:lnTo>
                  <a:lnTo>
                    <a:pt x="822538" y="5935881"/>
                  </a:lnTo>
                  <a:lnTo>
                    <a:pt x="851306" y="5970523"/>
                  </a:lnTo>
                  <a:lnTo>
                    <a:pt x="880493" y="6004800"/>
                  </a:lnTo>
                  <a:lnTo>
                    <a:pt x="910096" y="6038709"/>
                  </a:lnTo>
                  <a:lnTo>
                    <a:pt x="940109" y="6072246"/>
                  </a:lnTo>
                  <a:lnTo>
                    <a:pt x="970530" y="6105407"/>
                  </a:lnTo>
                  <a:lnTo>
                    <a:pt x="1001354" y="6138189"/>
                  </a:lnTo>
                  <a:lnTo>
                    <a:pt x="1032577" y="6170587"/>
                  </a:lnTo>
                  <a:lnTo>
                    <a:pt x="1064196" y="6202597"/>
                  </a:lnTo>
                  <a:lnTo>
                    <a:pt x="1096207" y="6234216"/>
                  </a:lnTo>
                  <a:lnTo>
                    <a:pt x="1128604" y="6265440"/>
                  </a:lnTo>
                  <a:lnTo>
                    <a:pt x="1161386" y="6296264"/>
                  </a:lnTo>
                  <a:lnTo>
                    <a:pt x="1194547" y="6326684"/>
                  </a:lnTo>
                  <a:lnTo>
                    <a:pt x="1228085" y="6356698"/>
                  </a:lnTo>
                  <a:lnTo>
                    <a:pt x="1261994" y="6386300"/>
                  </a:lnTo>
                  <a:lnTo>
                    <a:pt x="1296271" y="6415488"/>
                  </a:lnTo>
                  <a:lnTo>
                    <a:pt x="1330912" y="6444256"/>
                  </a:lnTo>
                  <a:lnTo>
                    <a:pt x="1365913" y="6472601"/>
                  </a:lnTo>
                  <a:lnTo>
                    <a:pt x="1401271" y="6500520"/>
                  </a:lnTo>
                  <a:lnTo>
                    <a:pt x="1436981" y="6528008"/>
                  </a:lnTo>
                  <a:lnTo>
                    <a:pt x="1473039" y="6555061"/>
                  </a:lnTo>
                  <a:lnTo>
                    <a:pt x="1509441" y="6581676"/>
                  </a:lnTo>
                  <a:lnTo>
                    <a:pt x="1546184" y="6607848"/>
                  </a:lnTo>
                  <a:lnTo>
                    <a:pt x="1583264" y="6633573"/>
                  </a:lnTo>
                  <a:lnTo>
                    <a:pt x="1620676" y="6658848"/>
                  </a:lnTo>
                  <a:lnTo>
                    <a:pt x="1658418" y="6683669"/>
                  </a:lnTo>
                  <a:lnTo>
                    <a:pt x="1696483" y="6708032"/>
                  </a:lnTo>
                  <a:lnTo>
                    <a:pt x="1734870" y="6731933"/>
                  </a:lnTo>
                  <a:lnTo>
                    <a:pt x="1773574" y="6755367"/>
                  </a:lnTo>
                  <a:lnTo>
                    <a:pt x="1812591" y="6778332"/>
                  </a:lnTo>
                  <a:lnTo>
                    <a:pt x="1851917" y="6800822"/>
                  </a:lnTo>
                  <a:lnTo>
                    <a:pt x="1891548" y="6822835"/>
                  </a:lnTo>
                  <a:lnTo>
                    <a:pt x="1931480" y="6844366"/>
                  </a:lnTo>
                  <a:lnTo>
                    <a:pt x="1971710" y="6865411"/>
                  </a:lnTo>
                  <a:lnTo>
                    <a:pt x="2012233" y="6885967"/>
                  </a:lnTo>
                  <a:lnTo>
                    <a:pt x="2053046" y="6906029"/>
                  </a:lnTo>
                  <a:lnTo>
                    <a:pt x="2094144" y="6925594"/>
                  </a:lnTo>
                  <a:lnTo>
                    <a:pt x="2135524" y="6944657"/>
                  </a:lnTo>
                  <a:lnTo>
                    <a:pt x="2177182" y="6963215"/>
                  </a:lnTo>
                  <a:lnTo>
                    <a:pt x="2219114" y="6981264"/>
                  </a:lnTo>
                  <a:lnTo>
                    <a:pt x="2261315" y="6998800"/>
                  </a:lnTo>
                  <a:lnTo>
                    <a:pt x="2303783" y="7015818"/>
                  </a:lnTo>
                  <a:lnTo>
                    <a:pt x="2346512" y="7032316"/>
                  </a:lnTo>
                  <a:lnTo>
                    <a:pt x="2389500" y="7048288"/>
                  </a:lnTo>
                  <a:lnTo>
                    <a:pt x="2432741" y="7063732"/>
                  </a:lnTo>
                  <a:lnTo>
                    <a:pt x="2476233" y="7078643"/>
                  </a:lnTo>
                  <a:lnTo>
                    <a:pt x="2519972" y="7093018"/>
                  </a:lnTo>
                  <a:lnTo>
                    <a:pt x="2563953" y="7106851"/>
                  </a:lnTo>
                  <a:lnTo>
                    <a:pt x="2608172" y="7120141"/>
                  </a:lnTo>
                  <a:lnTo>
                    <a:pt x="2652626" y="7132881"/>
                  </a:lnTo>
                  <a:lnTo>
                    <a:pt x="2697310" y="7145070"/>
                  </a:lnTo>
                  <a:lnTo>
                    <a:pt x="2742222" y="7156702"/>
                  </a:lnTo>
                  <a:lnTo>
                    <a:pt x="2787356" y="7167774"/>
                  </a:lnTo>
                  <a:lnTo>
                    <a:pt x="2832709" y="7178281"/>
                  </a:lnTo>
                  <a:lnTo>
                    <a:pt x="2878277" y="7188221"/>
                  </a:lnTo>
                  <a:lnTo>
                    <a:pt x="2924055" y="7197588"/>
                  </a:lnTo>
                  <a:lnTo>
                    <a:pt x="2970042" y="7206380"/>
                  </a:lnTo>
                  <a:lnTo>
                    <a:pt x="3016231" y="7214592"/>
                  </a:lnTo>
                  <a:lnTo>
                    <a:pt x="3062619" y="7222220"/>
                  </a:lnTo>
                  <a:lnTo>
                    <a:pt x="3109203" y="7229260"/>
                  </a:lnTo>
                  <a:lnTo>
                    <a:pt x="3155979" y="7235709"/>
                  </a:lnTo>
                  <a:lnTo>
                    <a:pt x="3202941" y="7241562"/>
                  </a:lnTo>
                  <a:lnTo>
                    <a:pt x="3250088" y="7246816"/>
                  </a:lnTo>
                  <a:lnTo>
                    <a:pt x="3297414" y="7251466"/>
                  </a:lnTo>
                  <a:lnTo>
                    <a:pt x="3344916" y="7255509"/>
                  </a:lnTo>
                  <a:lnTo>
                    <a:pt x="3392589" y="7258941"/>
                  </a:lnTo>
                  <a:lnTo>
                    <a:pt x="3440431" y="7261758"/>
                  </a:lnTo>
                  <a:lnTo>
                    <a:pt x="3488436" y="7263955"/>
                  </a:lnTo>
                  <a:lnTo>
                    <a:pt x="3536601" y="7265530"/>
                  </a:lnTo>
                  <a:lnTo>
                    <a:pt x="3584923" y="7266477"/>
                  </a:lnTo>
                  <a:lnTo>
                    <a:pt x="3633397" y="7266794"/>
                  </a:lnTo>
                  <a:close/>
                </a:path>
              </a:pathLst>
            </a:custGeom>
            <a:noFill/>
            <a:ln w="136100"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3" name="Google Shape;713;p62"/>
            <p:cNvSpPr/>
            <p:nvPr/>
          </p:nvSpPr>
          <p:spPr>
            <a:xfrm>
              <a:off x="13224728" y="4188354"/>
              <a:ext cx="167640" cy="1225550"/>
            </a:xfrm>
            <a:custGeom>
              <a:avLst/>
              <a:gdLst/>
              <a:ahLst/>
              <a:cxnLst/>
              <a:rect l="l" t="t" r="r" b="b"/>
              <a:pathLst>
                <a:path w="167640" h="1225550" extrusionOk="0">
                  <a:moveTo>
                    <a:pt x="0" y="1225093"/>
                  </a:moveTo>
                  <a:lnTo>
                    <a:pt x="167534" y="1225093"/>
                  </a:lnTo>
                  <a:lnTo>
                    <a:pt x="167534" y="0"/>
                  </a:lnTo>
                  <a:lnTo>
                    <a:pt x="0" y="0"/>
                  </a:lnTo>
                  <a:lnTo>
                    <a:pt x="0" y="1225093"/>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4" name="Google Shape;714;p62"/>
            <p:cNvSpPr/>
            <p:nvPr/>
          </p:nvSpPr>
          <p:spPr>
            <a:xfrm>
              <a:off x="10499041" y="6313698"/>
              <a:ext cx="2809875" cy="1683384"/>
            </a:xfrm>
            <a:custGeom>
              <a:avLst/>
              <a:gdLst/>
              <a:ahLst/>
              <a:cxnLst/>
              <a:rect l="l" t="t" r="r" b="b"/>
              <a:pathLst>
                <a:path w="2809875" h="1683384" extrusionOk="0">
                  <a:moveTo>
                    <a:pt x="2809453" y="0"/>
                  </a:moveTo>
                  <a:lnTo>
                    <a:pt x="0" y="1683215"/>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5" name="Google Shape;715;p62"/>
            <p:cNvSpPr/>
            <p:nvPr/>
          </p:nvSpPr>
          <p:spPr>
            <a:xfrm>
              <a:off x="13308491" y="6313697"/>
              <a:ext cx="2809875" cy="1683384"/>
            </a:xfrm>
            <a:custGeom>
              <a:avLst/>
              <a:gdLst/>
              <a:ahLst/>
              <a:cxnLst/>
              <a:rect l="l" t="t" r="r" b="b"/>
              <a:pathLst>
                <a:path w="2809875" h="1683384" extrusionOk="0">
                  <a:moveTo>
                    <a:pt x="2809453" y="1683215"/>
                  </a:moveTo>
                  <a:lnTo>
                    <a:pt x="0" y="0"/>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6" name="Google Shape;716;p62"/>
            <p:cNvSpPr/>
            <p:nvPr/>
          </p:nvSpPr>
          <p:spPr>
            <a:xfrm>
              <a:off x="11803954" y="1597688"/>
              <a:ext cx="3009265" cy="3009265"/>
            </a:xfrm>
            <a:custGeom>
              <a:avLst/>
              <a:gdLst/>
              <a:ahLst/>
              <a:cxnLst/>
              <a:rect l="l" t="t" r="r" b="b"/>
              <a:pathLst>
                <a:path w="3009265" h="3009265" extrusionOk="0">
                  <a:moveTo>
                    <a:pt x="1504540" y="0"/>
                  </a:moveTo>
                  <a:lnTo>
                    <a:pt x="1455847" y="773"/>
                  </a:lnTo>
                  <a:lnTo>
                    <a:pt x="1407540" y="3076"/>
                  </a:lnTo>
                  <a:lnTo>
                    <a:pt x="1359642" y="6887"/>
                  </a:lnTo>
                  <a:lnTo>
                    <a:pt x="1312178" y="12182"/>
                  </a:lnTo>
                  <a:lnTo>
                    <a:pt x="1265170" y="18937"/>
                  </a:lnTo>
                  <a:lnTo>
                    <a:pt x="1218641" y="27129"/>
                  </a:lnTo>
                  <a:lnTo>
                    <a:pt x="1172616" y="36735"/>
                  </a:lnTo>
                  <a:lnTo>
                    <a:pt x="1127117" y="47731"/>
                  </a:lnTo>
                  <a:lnTo>
                    <a:pt x="1082168" y="60095"/>
                  </a:lnTo>
                  <a:lnTo>
                    <a:pt x="1037792" y="73802"/>
                  </a:lnTo>
                  <a:lnTo>
                    <a:pt x="994012" y="88830"/>
                  </a:lnTo>
                  <a:lnTo>
                    <a:pt x="950853" y="105154"/>
                  </a:lnTo>
                  <a:lnTo>
                    <a:pt x="908336" y="122752"/>
                  </a:lnTo>
                  <a:lnTo>
                    <a:pt x="866486" y="141601"/>
                  </a:lnTo>
                  <a:lnTo>
                    <a:pt x="825326" y="161677"/>
                  </a:lnTo>
                  <a:lnTo>
                    <a:pt x="784879" y="182956"/>
                  </a:lnTo>
                  <a:lnTo>
                    <a:pt x="745168" y="205415"/>
                  </a:lnTo>
                  <a:lnTo>
                    <a:pt x="706218" y="229031"/>
                  </a:lnTo>
                  <a:lnTo>
                    <a:pt x="668050" y="253781"/>
                  </a:lnTo>
                  <a:lnTo>
                    <a:pt x="630690" y="279641"/>
                  </a:lnTo>
                  <a:lnTo>
                    <a:pt x="594159" y="306588"/>
                  </a:lnTo>
                  <a:lnTo>
                    <a:pt x="558482" y="334598"/>
                  </a:lnTo>
                  <a:lnTo>
                    <a:pt x="523681" y="363649"/>
                  </a:lnTo>
                  <a:lnTo>
                    <a:pt x="489780" y="393716"/>
                  </a:lnTo>
                  <a:lnTo>
                    <a:pt x="456803" y="424776"/>
                  </a:lnTo>
                  <a:lnTo>
                    <a:pt x="424773" y="456807"/>
                  </a:lnTo>
                  <a:lnTo>
                    <a:pt x="393712" y="489785"/>
                  </a:lnTo>
                  <a:lnTo>
                    <a:pt x="363645" y="523685"/>
                  </a:lnTo>
                  <a:lnTo>
                    <a:pt x="334595" y="558486"/>
                  </a:lnTo>
                  <a:lnTo>
                    <a:pt x="306585" y="594164"/>
                  </a:lnTo>
                  <a:lnTo>
                    <a:pt x="279638" y="630694"/>
                  </a:lnTo>
                  <a:lnTo>
                    <a:pt x="253778" y="668055"/>
                  </a:lnTo>
                  <a:lnTo>
                    <a:pt x="229029" y="706222"/>
                  </a:lnTo>
                  <a:lnTo>
                    <a:pt x="205413" y="745173"/>
                  </a:lnTo>
                  <a:lnTo>
                    <a:pt x="182954" y="784883"/>
                  </a:lnTo>
                  <a:lnTo>
                    <a:pt x="161675" y="825330"/>
                  </a:lnTo>
                  <a:lnTo>
                    <a:pt x="141599" y="866490"/>
                  </a:lnTo>
                  <a:lnTo>
                    <a:pt x="122751" y="908340"/>
                  </a:lnTo>
                  <a:lnTo>
                    <a:pt x="105153" y="950857"/>
                  </a:lnTo>
                  <a:lnTo>
                    <a:pt x="88828" y="994017"/>
                  </a:lnTo>
                  <a:lnTo>
                    <a:pt x="73801" y="1037796"/>
                  </a:lnTo>
                  <a:lnTo>
                    <a:pt x="60094" y="1082172"/>
                  </a:lnTo>
                  <a:lnTo>
                    <a:pt x="47731" y="1127121"/>
                  </a:lnTo>
                  <a:lnTo>
                    <a:pt x="36734" y="1172619"/>
                  </a:lnTo>
                  <a:lnTo>
                    <a:pt x="27129" y="1218644"/>
                  </a:lnTo>
                  <a:lnTo>
                    <a:pt x="18936" y="1265172"/>
                  </a:lnTo>
                  <a:lnTo>
                    <a:pt x="12181" y="1312180"/>
                  </a:lnTo>
                  <a:lnTo>
                    <a:pt x="6887" y="1359644"/>
                  </a:lnTo>
                  <a:lnTo>
                    <a:pt x="3076" y="1407541"/>
                  </a:lnTo>
                  <a:lnTo>
                    <a:pt x="773" y="1455847"/>
                  </a:lnTo>
                  <a:lnTo>
                    <a:pt x="0" y="1504540"/>
                  </a:lnTo>
                  <a:lnTo>
                    <a:pt x="773" y="1553233"/>
                  </a:lnTo>
                  <a:lnTo>
                    <a:pt x="3076" y="1601541"/>
                  </a:lnTo>
                  <a:lnTo>
                    <a:pt x="6887" y="1649438"/>
                  </a:lnTo>
                  <a:lnTo>
                    <a:pt x="12181" y="1696902"/>
                  </a:lnTo>
                  <a:lnTo>
                    <a:pt x="18936" y="1743911"/>
                  </a:lnTo>
                  <a:lnTo>
                    <a:pt x="27129" y="1790439"/>
                  </a:lnTo>
                  <a:lnTo>
                    <a:pt x="36734" y="1836465"/>
                  </a:lnTo>
                  <a:lnTo>
                    <a:pt x="47731" y="1881964"/>
                  </a:lnTo>
                  <a:lnTo>
                    <a:pt x="60094" y="1926913"/>
                  </a:lnTo>
                  <a:lnTo>
                    <a:pt x="73801" y="1971289"/>
                  </a:lnTo>
                  <a:lnTo>
                    <a:pt x="88828" y="2015069"/>
                  </a:lnTo>
                  <a:lnTo>
                    <a:pt x="105153" y="2058229"/>
                  </a:lnTo>
                  <a:lnTo>
                    <a:pt x="122751" y="2100746"/>
                  </a:lnTo>
                  <a:lnTo>
                    <a:pt x="141599" y="2142596"/>
                  </a:lnTo>
                  <a:lnTo>
                    <a:pt x="161675" y="2183757"/>
                  </a:lnTo>
                  <a:lnTo>
                    <a:pt x="182954" y="2224204"/>
                  </a:lnTo>
                  <a:lnTo>
                    <a:pt x="205413" y="2263915"/>
                  </a:lnTo>
                  <a:lnTo>
                    <a:pt x="229029" y="2302865"/>
                  </a:lnTo>
                  <a:lnTo>
                    <a:pt x="253778" y="2341033"/>
                  </a:lnTo>
                  <a:lnTo>
                    <a:pt x="279638" y="2378394"/>
                  </a:lnTo>
                  <a:lnTo>
                    <a:pt x="306585" y="2414925"/>
                  </a:lnTo>
                  <a:lnTo>
                    <a:pt x="334595" y="2450603"/>
                  </a:lnTo>
                  <a:lnTo>
                    <a:pt x="363645" y="2485404"/>
                  </a:lnTo>
                  <a:lnTo>
                    <a:pt x="393712" y="2519305"/>
                  </a:lnTo>
                  <a:lnTo>
                    <a:pt x="424773" y="2552282"/>
                  </a:lnTo>
                  <a:lnTo>
                    <a:pt x="456803" y="2584313"/>
                  </a:lnTo>
                  <a:lnTo>
                    <a:pt x="489780" y="2615374"/>
                  </a:lnTo>
                  <a:lnTo>
                    <a:pt x="523681" y="2645441"/>
                  </a:lnTo>
                  <a:lnTo>
                    <a:pt x="558482" y="2674492"/>
                  </a:lnTo>
                  <a:lnTo>
                    <a:pt x="594159" y="2702502"/>
                  </a:lnTo>
                  <a:lnTo>
                    <a:pt x="630690" y="2729449"/>
                  </a:lnTo>
                  <a:lnTo>
                    <a:pt x="668050" y="2755309"/>
                  </a:lnTo>
                  <a:lnTo>
                    <a:pt x="706218" y="2780059"/>
                  </a:lnTo>
                  <a:lnTo>
                    <a:pt x="745168" y="2803675"/>
                  </a:lnTo>
                  <a:lnTo>
                    <a:pt x="784879" y="2826135"/>
                  </a:lnTo>
                  <a:lnTo>
                    <a:pt x="825326" y="2847414"/>
                  </a:lnTo>
                  <a:lnTo>
                    <a:pt x="866486" y="2867489"/>
                  </a:lnTo>
                  <a:lnTo>
                    <a:pt x="908336" y="2886338"/>
                  </a:lnTo>
                  <a:lnTo>
                    <a:pt x="950853" y="2903936"/>
                  </a:lnTo>
                  <a:lnTo>
                    <a:pt x="994012" y="2920261"/>
                  </a:lnTo>
                  <a:lnTo>
                    <a:pt x="1037792" y="2935289"/>
                  </a:lnTo>
                  <a:lnTo>
                    <a:pt x="1082168" y="2948996"/>
                  </a:lnTo>
                  <a:lnTo>
                    <a:pt x="1127117" y="2961359"/>
                  </a:lnTo>
                  <a:lnTo>
                    <a:pt x="1172616" y="2972356"/>
                  </a:lnTo>
                  <a:lnTo>
                    <a:pt x="1218641" y="2981962"/>
                  </a:lnTo>
                  <a:lnTo>
                    <a:pt x="1265170" y="2990154"/>
                  </a:lnTo>
                  <a:lnTo>
                    <a:pt x="1312178" y="2996909"/>
                  </a:lnTo>
                  <a:lnTo>
                    <a:pt x="1359642" y="3002204"/>
                  </a:lnTo>
                  <a:lnTo>
                    <a:pt x="1407540" y="3006014"/>
                  </a:lnTo>
                  <a:lnTo>
                    <a:pt x="1455847" y="3008318"/>
                  </a:lnTo>
                  <a:lnTo>
                    <a:pt x="1504540" y="3009091"/>
                  </a:lnTo>
                  <a:lnTo>
                    <a:pt x="1553233" y="3008318"/>
                  </a:lnTo>
                  <a:lnTo>
                    <a:pt x="1601540" y="3006014"/>
                  </a:lnTo>
                  <a:lnTo>
                    <a:pt x="1649438" y="3002204"/>
                  </a:lnTo>
                  <a:lnTo>
                    <a:pt x="1696902" y="2996909"/>
                  </a:lnTo>
                  <a:lnTo>
                    <a:pt x="1743910" y="2990154"/>
                  </a:lnTo>
                  <a:lnTo>
                    <a:pt x="1790439" y="2981962"/>
                  </a:lnTo>
                  <a:lnTo>
                    <a:pt x="1836464" y="2972356"/>
                  </a:lnTo>
                  <a:lnTo>
                    <a:pt x="1881963" y="2961359"/>
                  </a:lnTo>
                  <a:lnTo>
                    <a:pt x="1926912" y="2948996"/>
                  </a:lnTo>
                  <a:lnTo>
                    <a:pt x="1971288" y="2935289"/>
                  </a:lnTo>
                  <a:lnTo>
                    <a:pt x="2015068" y="2920261"/>
                  </a:lnTo>
                  <a:lnTo>
                    <a:pt x="2058227" y="2903936"/>
                  </a:lnTo>
                  <a:lnTo>
                    <a:pt x="2100744" y="2886338"/>
                  </a:lnTo>
                  <a:lnTo>
                    <a:pt x="2142594" y="2867489"/>
                  </a:lnTo>
                  <a:lnTo>
                    <a:pt x="2183754" y="2847414"/>
                  </a:lnTo>
                  <a:lnTo>
                    <a:pt x="2224201" y="2826135"/>
                  </a:lnTo>
                  <a:lnTo>
                    <a:pt x="2263912" y="2803675"/>
                  </a:lnTo>
                  <a:lnTo>
                    <a:pt x="2302862" y="2780059"/>
                  </a:lnTo>
                  <a:lnTo>
                    <a:pt x="2341030" y="2755309"/>
                  </a:lnTo>
                  <a:lnTo>
                    <a:pt x="2378390" y="2729449"/>
                  </a:lnTo>
                  <a:lnTo>
                    <a:pt x="2414921" y="2702502"/>
                  </a:lnTo>
                  <a:lnTo>
                    <a:pt x="2450598" y="2674492"/>
                  </a:lnTo>
                  <a:lnTo>
                    <a:pt x="2485399" y="2645441"/>
                  </a:lnTo>
                  <a:lnTo>
                    <a:pt x="2519300" y="2615374"/>
                  </a:lnTo>
                  <a:lnTo>
                    <a:pt x="2552277" y="2584313"/>
                  </a:lnTo>
                  <a:lnTo>
                    <a:pt x="2584308" y="2552282"/>
                  </a:lnTo>
                  <a:lnTo>
                    <a:pt x="2615368" y="2519305"/>
                  </a:lnTo>
                  <a:lnTo>
                    <a:pt x="2645435" y="2485404"/>
                  </a:lnTo>
                  <a:lnTo>
                    <a:pt x="2674485" y="2450603"/>
                  </a:lnTo>
                  <a:lnTo>
                    <a:pt x="2702495" y="2414925"/>
                  </a:lnTo>
                  <a:lnTo>
                    <a:pt x="2729442" y="2378394"/>
                  </a:lnTo>
                  <a:lnTo>
                    <a:pt x="2755302" y="2341033"/>
                  </a:lnTo>
                  <a:lnTo>
                    <a:pt x="2780051" y="2302865"/>
                  </a:lnTo>
                  <a:lnTo>
                    <a:pt x="2803667" y="2263915"/>
                  </a:lnTo>
                  <a:lnTo>
                    <a:pt x="2826127" y="2224204"/>
                  </a:lnTo>
                  <a:lnTo>
                    <a:pt x="2847406" y="2183757"/>
                  </a:lnTo>
                  <a:lnTo>
                    <a:pt x="2867481" y="2142596"/>
                  </a:lnTo>
                  <a:lnTo>
                    <a:pt x="2886329" y="2100746"/>
                  </a:lnTo>
                  <a:lnTo>
                    <a:pt x="2903927" y="2058229"/>
                  </a:lnTo>
                  <a:lnTo>
                    <a:pt x="2920252" y="2015069"/>
                  </a:lnTo>
                  <a:lnTo>
                    <a:pt x="2935279" y="1971289"/>
                  </a:lnTo>
                  <a:lnTo>
                    <a:pt x="2948986" y="1926913"/>
                  </a:lnTo>
                  <a:lnTo>
                    <a:pt x="2961349" y="1881964"/>
                  </a:lnTo>
                  <a:lnTo>
                    <a:pt x="2972346" y="1836465"/>
                  </a:lnTo>
                  <a:lnTo>
                    <a:pt x="2981952" y="1790439"/>
                  </a:lnTo>
                  <a:lnTo>
                    <a:pt x="2990144" y="1743911"/>
                  </a:lnTo>
                  <a:lnTo>
                    <a:pt x="2996899" y="1696902"/>
                  </a:lnTo>
                  <a:lnTo>
                    <a:pt x="3002193" y="1649438"/>
                  </a:lnTo>
                  <a:lnTo>
                    <a:pt x="3006004" y="1601541"/>
                  </a:lnTo>
                  <a:lnTo>
                    <a:pt x="3008308" y="1553233"/>
                  </a:lnTo>
                  <a:lnTo>
                    <a:pt x="3009081" y="1504540"/>
                  </a:lnTo>
                  <a:lnTo>
                    <a:pt x="3008308" y="1455847"/>
                  </a:lnTo>
                  <a:lnTo>
                    <a:pt x="3006004" y="1407541"/>
                  </a:lnTo>
                  <a:lnTo>
                    <a:pt x="3002193" y="1359644"/>
                  </a:lnTo>
                  <a:lnTo>
                    <a:pt x="2996899" y="1312180"/>
                  </a:lnTo>
                  <a:lnTo>
                    <a:pt x="2990144" y="1265172"/>
                  </a:lnTo>
                  <a:lnTo>
                    <a:pt x="2981952" y="1218644"/>
                  </a:lnTo>
                  <a:lnTo>
                    <a:pt x="2972346" y="1172619"/>
                  </a:lnTo>
                  <a:lnTo>
                    <a:pt x="2961349" y="1127121"/>
                  </a:lnTo>
                  <a:lnTo>
                    <a:pt x="2948986" y="1082172"/>
                  </a:lnTo>
                  <a:lnTo>
                    <a:pt x="2935279" y="1037796"/>
                  </a:lnTo>
                  <a:lnTo>
                    <a:pt x="2920252" y="994017"/>
                  </a:lnTo>
                  <a:lnTo>
                    <a:pt x="2903927" y="950857"/>
                  </a:lnTo>
                  <a:lnTo>
                    <a:pt x="2886329" y="908340"/>
                  </a:lnTo>
                  <a:lnTo>
                    <a:pt x="2867481" y="866490"/>
                  </a:lnTo>
                  <a:lnTo>
                    <a:pt x="2847406" y="825330"/>
                  </a:lnTo>
                  <a:lnTo>
                    <a:pt x="2826127" y="784883"/>
                  </a:lnTo>
                  <a:lnTo>
                    <a:pt x="2803667" y="745173"/>
                  </a:lnTo>
                  <a:lnTo>
                    <a:pt x="2780051" y="706222"/>
                  </a:lnTo>
                  <a:lnTo>
                    <a:pt x="2755302" y="668055"/>
                  </a:lnTo>
                  <a:lnTo>
                    <a:pt x="2729442" y="630694"/>
                  </a:lnTo>
                  <a:lnTo>
                    <a:pt x="2702495" y="594164"/>
                  </a:lnTo>
                  <a:lnTo>
                    <a:pt x="2674485" y="558486"/>
                  </a:lnTo>
                  <a:lnTo>
                    <a:pt x="2645435" y="523685"/>
                  </a:lnTo>
                  <a:lnTo>
                    <a:pt x="2615368" y="489785"/>
                  </a:lnTo>
                  <a:lnTo>
                    <a:pt x="2584308" y="456807"/>
                  </a:lnTo>
                  <a:lnTo>
                    <a:pt x="2552277" y="424776"/>
                  </a:lnTo>
                  <a:lnTo>
                    <a:pt x="2519300" y="393716"/>
                  </a:lnTo>
                  <a:lnTo>
                    <a:pt x="2485399" y="363649"/>
                  </a:lnTo>
                  <a:lnTo>
                    <a:pt x="2450598" y="334598"/>
                  </a:lnTo>
                  <a:lnTo>
                    <a:pt x="2414921" y="306588"/>
                  </a:lnTo>
                  <a:lnTo>
                    <a:pt x="2378390" y="279641"/>
                  </a:lnTo>
                  <a:lnTo>
                    <a:pt x="2341030" y="253781"/>
                  </a:lnTo>
                  <a:lnTo>
                    <a:pt x="2302862" y="229031"/>
                  </a:lnTo>
                  <a:lnTo>
                    <a:pt x="2263912" y="205415"/>
                  </a:lnTo>
                  <a:lnTo>
                    <a:pt x="2224201" y="182956"/>
                  </a:lnTo>
                  <a:lnTo>
                    <a:pt x="2183754" y="161677"/>
                  </a:lnTo>
                  <a:lnTo>
                    <a:pt x="2142594" y="141601"/>
                  </a:lnTo>
                  <a:lnTo>
                    <a:pt x="2100744" y="122752"/>
                  </a:lnTo>
                  <a:lnTo>
                    <a:pt x="2058227" y="105154"/>
                  </a:lnTo>
                  <a:lnTo>
                    <a:pt x="2015068" y="88830"/>
                  </a:lnTo>
                  <a:lnTo>
                    <a:pt x="1971288" y="73802"/>
                  </a:lnTo>
                  <a:lnTo>
                    <a:pt x="1926912" y="60095"/>
                  </a:lnTo>
                  <a:lnTo>
                    <a:pt x="1881963" y="47731"/>
                  </a:lnTo>
                  <a:lnTo>
                    <a:pt x="1836464" y="36735"/>
                  </a:lnTo>
                  <a:lnTo>
                    <a:pt x="1790439" y="27129"/>
                  </a:lnTo>
                  <a:lnTo>
                    <a:pt x="1743910" y="18937"/>
                  </a:lnTo>
                  <a:lnTo>
                    <a:pt x="1696902" y="12182"/>
                  </a:lnTo>
                  <a:lnTo>
                    <a:pt x="1649438" y="6887"/>
                  </a:lnTo>
                  <a:lnTo>
                    <a:pt x="1601540" y="3076"/>
                  </a:lnTo>
                  <a:lnTo>
                    <a:pt x="1553233" y="773"/>
                  </a:lnTo>
                  <a:lnTo>
                    <a:pt x="1504540" y="0"/>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7" name="Google Shape;717;p62"/>
            <p:cNvSpPr/>
            <p:nvPr/>
          </p:nvSpPr>
          <p:spPr>
            <a:xfrm>
              <a:off x="11915637" y="4920844"/>
              <a:ext cx="2785744" cy="2785745"/>
            </a:xfrm>
            <a:custGeom>
              <a:avLst/>
              <a:gdLst/>
              <a:ahLst/>
              <a:cxnLst/>
              <a:rect l="l" t="t" r="r" b="b"/>
              <a:pathLst>
                <a:path w="2785744" h="2785745" extrusionOk="0">
                  <a:moveTo>
                    <a:pt x="1392858" y="0"/>
                  </a:moveTo>
                  <a:lnTo>
                    <a:pt x="1344973" y="807"/>
                  </a:lnTo>
                  <a:lnTo>
                    <a:pt x="1297494" y="3213"/>
                  </a:lnTo>
                  <a:lnTo>
                    <a:pt x="1250446" y="7191"/>
                  </a:lnTo>
                  <a:lnTo>
                    <a:pt x="1203855" y="12714"/>
                  </a:lnTo>
                  <a:lnTo>
                    <a:pt x="1157747" y="19759"/>
                  </a:lnTo>
                  <a:lnTo>
                    <a:pt x="1112148" y="28297"/>
                  </a:lnTo>
                  <a:lnTo>
                    <a:pt x="1067084" y="38304"/>
                  </a:lnTo>
                  <a:lnTo>
                    <a:pt x="1022581" y="49753"/>
                  </a:lnTo>
                  <a:lnTo>
                    <a:pt x="978664" y="62619"/>
                  </a:lnTo>
                  <a:lnTo>
                    <a:pt x="935360" y="76875"/>
                  </a:lnTo>
                  <a:lnTo>
                    <a:pt x="892695" y="92496"/>
                  </a:lnTo>
                  <a:lnTo>
                    <a:pt x="850694" y="109456"/>
                  </a:lnTo>
                  <a:lnTo>
                    <a:pt x="809384" y="127728"/>
                  </a:lnTo>
                  <a:lnTo>
                    <a:pt x="768790" y="147288"/>
                  </a:lnTo>
                  <a:lnTo>
                    <a:pt x="728939" y="168108"/>
                  </a:lnTo>
                  <a:lnTo>
                    <a:pt x="689856" y="190163"/>
                  </a:lnTo>
                  <a:lnTo>
                    <a:pt x="651566" y="213428"/>
                  </a:lnTo>
                  <a:lnTo>
                    <a:pt x="614097" y="237875"/>
                  </a:lnTo>
                  <a:lnTo>
                    <a:pt x="577475" y="263480"/>
                  </a:lnTo>
                  <a:lnTo>
                    <a:pt x="541724" y="290216"/>
                  </a:lnTo>
                  <a:lnTo>
                    <a:pt x="506871" y="318057"/>
                  </a:lnTo>
                  <a:lnTo>
                    <a:pt x="472941" y="346978"/>
                  </a:lnTo>
                  <a:lnTo>
                    <a:pt x="439962" y="376952"/>
                  </a:lnTo>
                  <a:lnTo>
                    <a:pt x="407958" y="407954"/>
                  </a:lnTo>
                  <a:lnTo>
                    <a:pt x="376956" y="439958"/>
                  </a:lnTo>
                  <a:lnTo>
                    <a:pt x="346982" y="472937"/>
                  </a:lnTo>
                  <a:lnTo>
                    <a:pt x="318061" y="506866"/>
                  </a:lnTo>
                  <a:lnTo>
                    <a:pt x="290219" y="541719"/>
                  </a:lnTo>
                  <a:lnTo>
                    <a:pt x="263483" y="577470"/>
                  </a:lnTo>
                  <a:lnTo>
                    <a:pt x="237878" y="614093"/>
                  </a:lnTo>
                  <a:lnTo>
                    <a:pt x="213430" y="651562"/>
                  </a:lnTo>
                  <a:lnTo>
                    <a:pt x="190166" y="689851"/>
                  </a:lnTo>
                  <a:lnTo>
                    <a:pt x="168110" y="728934"/>
                  </a:lnTo>
                  <a:lnTo>
                    <a:pt x="147289" y="768786"/>
                  </a:lnTo>
                  <a:lnTo>
                    <a:pt x="127730" y="809380"/>
                  </a:lnTo>
                  <a:lnTo>
                    <a:pt x="109457" y="850690"/>
                  </a:lnTo>
                  <a:lnTo>
                    <a:pt x="92497" y="892691"/>
                  </a:lnTo>
                  <a:lnTo>
                    <a:pt x="76876" y="935356"/>
                  </a:lnTo>
                  <a:lnTo>
                    <a:pt x="62620" y="978660"/>
                  </a:lnTo>
                  <a:lnTo>
                    <a:pt x="49754" y="1022577"/>
                  </a:lnTo>
                  <a:lnTo>
                    <a:pt x="38304" y="1067081"/>
                  </a:lnTo>
                  <a:lnTo>
                    <a:pt x="28297" y="1112145"/>
                  </a:lnTo>
                  <a:lnTo>
                    <a:pt x="19759" y="1157745"/>
                  </a:lnTo>
                  <a:lnTo>
                    <a:pt x="12715" y="1203853"/>
                  </a:lnTo>
                  <a:lnTo>
                    <a:pt x="7191" y="1250444"/>
                  </a:lnTo>
                  <a:lnTo>
                    <a:pt x="3213" y="1297493"/>
                  </a:lnTo>
                  <a:lnTo>
                    <a:pt x="807" y="1344973"/>
                  </a:lnTo>
                  <a:lnTo>
                    <a:pt x="0" y="1392858"/>
                  </a:lnTo>
                  <a:lnTo>
                    <a:pt x="807" y="1440742"/>
                  </a:lnTo>
                  <a:lnTo>
                    <a:pt x="3213" y="1488221"/>
                  </a:lnTo>
                  <a:lnTo>
                    <a:pt x="7191" y="1535269"/>
                  </a:lnTo>
                  <a:lnTo>
                    <a:pt x="12715" y="1581860"/>
                  </a:lnTo>
                  <a:lnTo>
                    <a:pt x="19759" y="1627968"/>
                  </a:lnTo>
                  <a:lnTo>
                    <a:pt x="28297" y="1673567"/>
                  </a:lnTo>
                  <a:lnTo>
                    <a:pt x="38304" y="1718632"/>
                  </a:lnTo>
                  <a:lnTo>
                    <a:pt x="49754" y="1763135"/>
                  </a:lnTo>
                  <a:lnTo>
                    <a:pt x="62620" y="1807052"/>
                  </a:lnTo>
                  <a:lnTo>
                    <a:pt x="76876" y="1850356"/>
                  </a:lnTo>
                  <a:lnTo>
                    <a:pt x="92497" y="1893021"/>
                  </a:lnTo>
                  <a:lnTo>
                    <a:pt x="109457" y="1935022"/>
                  </a:lnTo>
                  <a:lnTo>
                    <a:pt x="127730" y="1976333"/>
                  </a:lnTo>
                  <a:lnTo>
                    <a:pt x="147289" y="2016927"/>
                  </a:lnTo>
                  <a:lnTo>
                    <a:pt x="168110" y="2056779"/>
                  </a:lnTo>
                  <a:lnTo>
                    <a:pt x="190166" y="2095862"/>
                  </a:lnTo>
                  <a:lnTo>
                    <a:pt x="213430" y="2134152"/>
                  </a:lnTo>
                  <a:lnTo>
                    <a:pt x="237878" y="2171621"/>
                  </a:lnTo>
                  <a:lnTo>
                    <a:pt x="263483" y="2208244"/>
                  </a:lnTo>
                  <a:lnTo>
                    <a:pt x="290219" y="2243996"/>
                  </a:lnTo>
                  <a:lnTo>
                    <a:pt x="318061" y="2278849"/>
                  </a:lnTo>
                  <a:lnTo>
                    <a:pt x="346982" y="2312778"/>
                  </a:lnTo>
                  <a:lnTo>
                    <a:pt x="376956" y="2345758"/>
                  </a:lnTo>
                  <a:lnTo>
                    <a:pt x="407958" y="2377762"/>
                  </a:lnTo>
                  <a:lnTo>
                    <a:pt x="439962" y="2408765"/>
                  </a:lnTo>
                  <a:lnTo>
                    <a:pt x="472941" y="2438739"/>
                  </a:lnTo>
                  <a:lnTo>
                    <a:pt x="506871" y="2467661"/>
                  </a:lnTo>
                  <a:lnTo>
                    <a:pt x="541724" y="2495503"/>
                  </a:lnTo>
                  <a:lnTo>
                    <a:pt x="577475" y="2522239"/>
                  </a:lnTo>
                  <a:lnTo>
                    <a:pt x="614097" y="2547845"/>
                  </a:lnTo>
                  <a:lnTo>
                    <a:pt x="651566" y="2572293"/>
                  </a:lnTo>
                  <a:lnTo>
                    <a:pt x="689856" y="2595557"/>
                  </a:lnTo>
                  <a:lnTo>
                    <a:pt x="728939" y="2617613"/>
                  </a:lnTo>
                  <a:lnTo>
                    <a:pt x="768790" y="2638434"/>
                  </a:lnTo>
                  <a:lnTo>
                    <a:pt x="809384" y="2657994"/>
                  </a:lnTo>
                  <a:lnTo>
                    <a:pt x="850694" y="2676267"/>
                  </a:lnTo>
                  <a:lnTo>
                    <a:pt x="892695" y="2693227"/>
                  </a:lnTo>
                  <a:lnTo>
                    <a:pt x="935360" y="2708848"/>
                  </a:lnTo>
                  <a:lnTo>
                    <a:pt x="978664" y="2723105"/>
                  </a:lnTo>
                  <a:lnTo>
                    <a:pt x="1022581" y="2735971"/>
                  </a:lnTo>
                  <a:lnTo>
                    <a:pt x="1067084" y="2747421"/>
                  </a:lnTo>
                  <a:lnTo>
                    <a:pt x="1112148" y="2757428"/>
                  </a:lnTo>
                  <a:lnTo>
                    <a:pt x="1157747" y="2765966"/>
                  </a:lnTo>
                  <a:lnTo>
                    <a:pt x="1203855" y="2773011"/>
                  </a:lnTo>
                  <a:lnTo>
                    <a:pt x="1250446" y="2778535"/>
                  </a:lnTo>
                  <a:lnTo>
                    <a:pt x="1297494" y="2782513"/>
                  </a:lnTo>
                  <a:lnTo>
                    <a:pt x="1344973" y="2784919"/>
                  </a:lnTo>
                  <a:lnTo>
                    <a:pt x="1392858" y="2785726"/>
                  </a:lnTo>
                  <a:lnTo>
                    <a:pt x="1440742" y="2784919"/>
                  </a:lnTo>
                  <a:lnTo>
                    <a:pt x="1488221" y="2782513"/>
                  </a:lnTo>
                  <a:lnTo>
                    <a:pt x="1535269" y="2778535"/>
                  </a:lnTo>
                  <a:lnTo>
                    <a:pt x="1581860" y="2773011"/>
                  </a:lnTo>
                  <a:lnTo>
                    <a:pt x="1627968" y="2765966"/>
                  </a:lnTo>
                  <a:lnTo>
                    <a:pt x="1673567" y="2757428"/>
                  </a:lnTo>
                  <a:lnTo>
                    <a:pt x="1718631" y="2747421"/>
                  </a:lnTo>
                  <a:lnTo>
                    <a:pt x="1763134" y="2735971"/>
                  </a:lnTo>
                  <a:lnTo>
                    <a:pt x="1807051" y="2723105"/>
                  </a:lnTo>
                  <a:lnTo>
                    <a:pt x="1850355" y="2708848"/>
                  </a:lnTo>
                  <a:lnTo>
                    <a:pt x="1893020" y="2693227"/>
                  </a:lnTo>
                  <a:lnTo>
                    <a:pt x="1935021" y="2676267"/>
                  </a:lnTo>
                  <a:lnTo>
                    <a:pt x="1976331" y="2657994"/>
                  </a:lnTo>
                  <a:lnTo>
                    <a:pt x="2016925" y="2638434"/>
                  </a:lnTo>
                  <a:lnTo>
                    <a:pt x="2056776" y="2617613"/>
                  </a:lnTo>
                  <a:lnTo>
                    <a:pt x="2095860" y="2595557"/>
                  </a:lnTo>
                  <a:lnTo>
                    <a:pt x="2134149" y="2572293"/>
                  </a:lnTo>
                  <a:lnTo>
                    <a:pt x="2171618" y="2547845"/>
                  </a:lnTo>
                  <a:lnTo>
                    <a:pt x="2208241" y="2522239"/>
                  </a:lnTo>
                  <a:lnTo>
                    <a:pt x="2243992" y="2495503"/>
                  </a:lnTo>
                  <a:lnTo>
                    <a:pt x="2278845" y="2467661"/>
                  </a:lnTo>
                  <a:lnTo>
                    <a:pt x="2312774" y="2438739"/>
                  </a:lnTo>
                  <a:lnTo>
                    <a:pt x="2345753" y="2408765"/>
                  </a:lnTo>
                  <a:lnTo>
                    <a:pt x="2377757" y="2377762"/>
                  </a:lnTo>
                  <a:lnTo>
                    <a:pt x="2408759" y="2345758"/>
                  </a:lnTo>
                  <a:lnTo>
                    <a:pt x="2438734" y="2312778"/>
                  </a:lnTo>
                  <a:lnTo>
                    <a:pt x="2467655" y="2278849"/>
                  </a:lnTo>
                  <a:lnTo>
                    <a:pt x="2495496" y="2243996"/>
                  </a:lnTo>
                  <a:lnTo>
                    <a:pt x="2522232" y="2208244"/>
                  </a:lnTo>
                  <a:lnTo>
                    <a:pt x="2547837" y="2171621"/>
                  </a:lnTo>
                  <a:lnTo>
                    <a:pt x="2572285" y="2134152"/>
                  </a:lnTo>
                  <a:lnTo>
                    <a:pt x="2595550" y="2095862"/>
                  </a:lnTo>
                  <a:lnTo>
                    <a:pt x="2617605" y="2056779"/>
                  </a:lnTo>
                  <a:lnTo>
                    <a:pt x="2638426" y="2016927"/>
                  </a:lnTo>
                  <a:lnTo>
                    <a:pt x="2657985" y="1976333"/>
                  </a:lnTo>
                  <a:lnTo>
                    <a:pt x="2676258" y="1935022"/>
                  </a:lnTo>
                  <a:lnTo>
                    <a:pt x="2693218" y="1893021"/>
                  </a:lnTo>
                  <a:lnTo>
                    <a:pt x="2708839" y="1850356"/>
                  </a:lnTo>
                  <a:lnTo>
                    <a:pt x="2723096" y="1807052"/>
                  </a:lnTo>
                  <a:lnTo>
                    <a:pt x="2735961" y="1763135"/>
                  </a:lnTo>
                  <a:lnTo>
                    <a:pt x="2747411" y="1718632"/>
                  </a:lnTo>
                  <a:lnTo>
                    <a:pt x="2757418" y="1673567"/>
                  </a:lnTo>
                  <a:lnTo>
                    <a:pt x="2765956" y="1627968"/>
                  </a:lnTo>
                  <a:lnTo>
                    <a:pt x="2773001" y="1581860"/>
                  </a:lnTo>
                  <a:lnTo>
                    <a:pt x="2778525" y="1535269"/>
                  </a:lnTo>
                  <a:lnTo>
                    <a:pt x="2782502" y="1488221"/>
                  </a:lnTo>
                  <a:lnTo>
                    <a:pt x="2784908" y="1440742"/>
                  </a:lnTo>
                  <a:lnTo>
                    <a:pt x="2785716" y="1392858"/>
                  </a:lnTo>
                  <a:lnTo>
                    <a:pt x="2784908" y="1344973"/>
                  </a:lnTo>
                  <a:lnTo>
                    <a:pt x="2782502" y="1297493"/>
                  </a:lnTo>
                  <a:lnTo>
                    <a:pt x="2778525" y="1250444"/>
                  </a:lnTo>
                  <a:lnTo>
                    <a:pt x="2773001" y="1203853"/>
                  </a:lnTo>
                  <a:lnTo>
                    <a:pt x="2765956" y="1157745"/>
                  </a:lnTo>
                  <a:lnTo>
                    <a:pt x="2757418" y="1112145"/>
                  </a:lnTo>
                  <a:lnTo>
                    <a:pt x="2747411" y="1067081"/>
                  </a:lnTo>
                  <a:lnTo>
                    <a:pt x="2735961" y="1022577"/>
                  </a:lnTo>
                  <a:lnTo>
                    <a:pt x="2723096" y="978660"/>
                  </a:lnTo>
                  <a:lnTo>
                    <a:pt x="2708839" y="935356"/>
                  </a:lnTo>
                  <a:lnTo>
                    <a:pt x="2693218" y="892691"/>
                  </a:lnTo>
                  <a:lnTo>
                    <a:pt x="2676258" y="850690"/>
                  </a:lnTo>
                  <a:lnTo>
                    <a:pt x="2657985" y="809380"/>
                  </a:lnTo>
                  <a:lnTo>
                    <a:pt x="2638426" y="768786"/>
                  </a:lnTo>
                  <a:lnTo>
                    <a:pt x="2617605" y="728934"/>
                  </a:lnTo>
                  <a:lnTo>
                    <a:pt x="2595550" y="689851"/>
                  </a:lnTo>
                  <a:lnTo>
                    <a:pt x="2572285" y="651562"/>
                  </a:lnTo>
                  <a:lnTo>
                    <a:pt x="2547837" y="614093"/>
                  </a:lnTo>
                  <a:lnTo>
                    <a:pt x="2522232" y="577470"/>
                  </a:lnTo>
                  <a:lnTo>
                    <a:pt x="2495496" y="541719"/>
                  </a:lnTo>
                  <a:lnTo>
                    <a:pt x="2467655" y="506866"/>
                  </a:lnTo>
                  <a:lnTo>
                    <a:pt x="2438734" y="472937"/>
                  </a:lnTo>
                  <a:lnTo>
                    <a:pt x="2408759" y="439958"/>
                  </a:lnTo>
                  <a:lnTo>
                    <a:pt x="2377757" y="407954"/>
                  </a:lnTo>
                  <a:lnTo>
                    <a:pt x="2345753" y="376952"/>
                  </a:lnTo>
                  <a:lnTo>
                    <a:pt x="2312774" y="346978"/>
                  </a:lnTo>
                  <a:lnTo>
                    <a:pt x="2278845" y="318057"/>
                  </a:lnTo>
                  <a:lnTo>
                    <a:pt x="2243992" y="290216"/>
                  </a:lnTo>
                  <a:lnTo>
                    <a:pt x="2208241" y="263480"/>
                  </a:lnTo>
                  <a:lnTo>
                    <a:pt x="2171618" y="237875"/>
                  </a:lnTo>
                  <a:lnTo>
                    <a:pt x="2134149" y="213428"/>
                  </a:lnTo>
                  <a:lnTo>
                    <a:pt x="2095860" y="190163"/>
                  </a:lnTo>
                  <a:lnTo>
                    <a:pt x="2056776" y="168108"/>
                  </a:lnTo>
                  <a:lnTo>
                    <a:pt x="2016925" y="147288"/>
                  </a:lnTo>
                  <a:lnTo>
                    <a:pt x="1976331" y="127728"/>
                  </a:lnTo>
                  <a:lnTo>
                    <a:pt x="1935021" y="109456"/>
                  </a:lnTo>
                  <a:lnTo>
                    <a:pt x="1893020" y="92496"/>
                  </a:lnTo>
                  <a:lnTo>
                    <a:pt x="1850355" y="76875"/>
                  </a:lnTo>
                  <a:lnTo>
                    <a:pt x="1807051" y="62619"/>
                  </a:lnTo>
                  <a:lnTo>
                    <a:pt x="1763134" y="49753"/>
                  </a:lnTo>
                  <a:lnTo>
                    <a:pt x="1718631" y="38304"/>
                  </a:lnTo>
                  <a:lnTo>
                    <a:pt x="1673567" y="28297"/>
                  </a:lnTo>
                  <a:lnTo>
                    <a:pt x="1627968" y="19759"/>
                  </a:lnTo>
                  <a:lnTo>
                    <a:pt x="1581860" y="12714"/>
                  </a:lnTo>
                  <a:lnTo>
                    <a:pt x="1535269" y="7191"/>
                  </a:lnTo>
                  <a:lnTo>
                    <a:pt x="1488221" y="3213"/>
                  </a:lnTo>
                  <a:lnTo>
                    <a:pt x="1440742" y="807"/>
                  </a:lnTo>
                  <a:lnTo>
                    <a:pt x="1392858" y="0"/>
                  </a:lnTo>
                  <a:close/>
                </a:path>
              </a:pathLst>
            </a:custGeom>
            <a:solidFill>
              <a:srgbClr val="F5BB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8" name="Google Shape;718;p62"/>
            <p:cNvSpPr/>
            <p:nvPr/>
          </p:nvSpPr>
          <p:spPr>
            <a:xfrm>
              <a:off x="11915637" y="4920844"/>
              <a:ext cx="2785744" cy="2785745"/>
            </a:xfrm>
            <a:custGeom>
              <a:avLst/>
              <a:gdLst/>
              <a:ahLst/>
              <a:cxnLst/>
              <a:rect l="l" t="t" r="r" b="b"/>
              <a:pathLst>
                <a:path w="2785744" h="2785745" extrusionOk="0">
                  <a:moveTo>
                    <a:pt x="1392858" y="2785726"/>
                  </a:moveTo>
                  <a:lnTo>
                    <a:pt x="1440742" y="2784919"/>
                  </a:lnTo>
                  <a:lnTo>
                    <a:pt x="1488221" y="2782513"/>
                  </a:lnTo>
                  <a:lnTo>
                    <a:pt x="1535269" y="2778535"/>
                  </a:lnTo>
                  <a:lnTo>
                    <a:pt x="1581860" y="2773011"/>
                  </a:lnTo>
                  <a:lnTo>
                    <a:pt x="1627968" y="2765966"/>
                  </a:lnTo>
                  <a:lnTo>
                    <a:pt x="1673567" y="2757428"/>
                  </a:lnTo>
                  <a:lnTo>
                    <a:pt x="1718631" y="2747421"/>
                  </a:lnTo>
                  <a:lnTo>
                    <a:pt x="1763134" y="2735971"/>
                  </a:lnTo>
                  <a:lnTo>
                    <a:pt x="1807051" y="2723105"/>
                  </a:lnTo>
                  <a:lnTo>
                    <a:pt x="1850355" y="2708848"/>
                  </a:lnTo>
                  <a:lnTo>
                    <a:pt x="1893020" y="2693227"/>
                  </a:lnTo>
                  <a:lnTo>
                    <a:pt x="1935021" y="2676267"/>
                  </a:lnTo>
                  <a:lnTo>
                    <a:pt x="1976331" y="2657994"/>
                  </a:lnTo>
                  <a:lnTo>
                    <a:pt x="2016925" y="2638434"/>
                  </a:lnTo>
                  <a:lnTo>
                    <a:pt x="2056776" y="2617613"/>
                  </a:lnTo>
                  <a:lnTo>
                    <a:pt x="2095860" y="2595557"/>
                  </a:lnTo>
                  <a:lnTo>
                    <a:pt x="2134149" y="2572293"/>
                  </a:lnTo>
                  <a:lnTo>
                    <a:pt x="2171618" y="2547845"/>
                  </a:lnTo>
                  <a:lnTo>
                    <a:pt x="2208241" y="2522239"/>
                  </a:lnTo>
                  <a:lnTo>
                    <a:pt x="2243992" y="2495503"/>
                  </a:lnTo>
                  <a:lnTo>
                    <a:pt x="2278845" y="2467661"/>
                  </a:lnTo>
                  <a:lnTo>
                    <a:pt x="2312774" y="2438739"/>
                  </a:lnTo>
                  <a:lnTo>
                    <a:pt x="2345753" y="2408765"/>
                  </a:lnTo>
                  <a:lnTo>
                    <a:pt x="2377757" y="2377762"/>
                  </a:lnTo>
                  <a:lnTo>
                    <a:pt x="2408759" y="2345758"/>
                  </a:lnTo>
                  <a:lnTo>
                    <a:pt x="2438734" y="2312778"/>
                  </a:lnTo>
                  <a:lnTo>
                    <a:pt x="2467655" y="2278849"/>
                  </a:lnTo>
                  <a:lnTo>
                    <a:pt x="2495496" y="2243996"/>
                  </a:lnTo>
                  <a:lnTo>
                    <a:pt x="2522232" y="2208244"/>
                  </a:lnTo>
                  <a:lnTo>
                    <a:pt x="2547837" y="2171621"/>
                  </a:lnTo>
                  <a:lnTo>
                    <a:pt x="2572285" y="2134152"/>
                  </a:lnTo>
                  <a:lnTo>
                    <a:pt x="2595550" y="2095862"/>
                  </a:lnTo>
                  <a:lnTo>
                    <a:pt x="2617605" y="2056779"/>
                  </a:lnTo>
                  <a:lnTo>
                    <a:pt x="2638426" y="2016927"/>
                  </a:lnTo>
                  <a:lnTo>
                    <a:pt x="2657985" y="1976333"/>
                  </a:lnTo>
                  <a:lnTo>
                    <a:pt x="2676258" y="1935022"/>
                  </a:lnTo>
                  <a:lnTo>
                    <a:pt x="2693218" y="1893021"/>
                  </a:lnTo>
                  <a:lnTo>
                    <a:pt x="2708839" y="1850356"/>
                  </a:lnTo>
                  <a:lnTo>
                    <a:pt x="2723096" y="1807052"/>
                  </a:lnTo>
                  <a:lnTo>
                    <a:pt x="2735961" y="1763135"/>
                  </a:lnTo>
                  <a:lnTo>
                    <a:pt x="2747411" y="1718632"/>
                  </a:lnTo>
                  <a:lnTo>
                    <a:pt x="2757418" y="1673567"/>
                  </a:lnTo>
                  <a:lnTo>
                    <a:pt x="2765956" y="1627968"/>
                  </a:lnTo>
                  <a:lnTo>
                    <a:pt x="2773001" y="1581860"/>
                  </a:lnTo>
                  <a:lnTo>
                    <a:pt x="2778525" y="1535269"/>
                  </a:lnTo>
                  <a:lnTo>
                    <a:pt x="2782502" y="1488221"/>
                  </a:lnTo>
                  <a:lnTo>
                    <a:pt x="2784908" y="1440742"/>
                  </a:lnTo>
                  <a:lnTo>
                    <a:pt x="2785716" y="1392858"/>
                  </a:lnTo>
                  <a:lnTo>
                    <a:pt x="2784908" y="1344973"/>
                  </a:lnTo>
                  <a:lnTo>
                    <a:pt x="2782502" y="1297493"/>
                  </a:lnTo>
                  <a:lnTo>
                    <a:pt x="2778525" y="1250444"/>
                  </a:lnTo>
                  <a:lnTo>
                    <a:pt x="2773001" y="1203853"/>
                  </a:lnTo>
                  <a:lnTo>
                    <a:pt x="2765956" y="1157745"/>
                  </a:lnTo>
                  <a:lnTo>
                    <a:pt x="2757418" y="1112145"/>
                  </a:lnTo>
                  <a:lnTo>
                    <a:pt x="2747411" y="1067081"/>
                  </a:lnTo>
                  <a:lnTo>
                    <a:pt x="2735961" y="1022577"/>
                  </a:lnTo>
                  <a:lnTo>
                    <a:pt x="2723096" y="978660"/>
                  </a:lnTo>
                  <a:lnTo>
                    <a:pt x="2708839" y="935356"/>
                  </a:lnTo>
                  <a:lnTo>
                    <a:pt x="2693218" y="892691"/>
                  </a:lnTo>
                  <a:lnTo>
                    <a:pt x="2676258" y="850690"/>
                  </a:lnTo>
                  <a:lnTo>
                    <a:pt x="2657985" y="809380"/>
                  </a:lnTo>
                  <a:lnTo>
                    <a:pt x="2638426" y="768786"/>
                  </a:lnTo>
                  <a:lnTo>
                    <a:pt x="2617605" y="728934"/>
                  </a:lnTo>
                  <a:lnTo>
                    <a:pt x="2595550" y="689851"/>
                  </a:lnTo>
                  <a:lnTo>
                    <a:pt x="2572285" y="651562"/>
                  </a:lnTo>
                  <a:lnTo>
                    <a:pt x="2547837" y="614093"/>
                  </a:lnTo>
                  <a:lnTo>
                    <a:pt x="2522232" y="577470"/>
                  </a:lnTo>
                  <a:lnTo>
                    <a:pt x="2495496" y="541719"/>
                  </a:lnTo>
                  <a:lnTo>
                    <a:pt x="2467655" y="506866"/>
                  </a:lnTo>
                  <a:lnTo>
                    <a:pt x="2438734" y="472937"/>
                  </a:lnTo>
                  <a:lnTo>
                    <a:pt x="2408759" y="439958"/>
                  </a:lnTo>
                  <a:lnTo>
                    <a:pt x="2377757" y="407954"/>
                  </a:lnTo>
                  <a:lnTo>
                    <a:pt x="2345753" y="376952"/>
                  </a:lnTo>
                  <a:lnTo>
                    <a:pt x="2312774" y="346978"/>
                  </a:lnTo>
                  <a:lnTo>
                    <a:pt x="2278845" y="318057"/>
                  </a:lnTo>
                  <a:lnTo>
                    <a:pt x="2243992" y="290216"/>
                  </a:lnTo>
                  <a:lnTo>
                    <a:pt x="2208241" y="263480"/>
                  </a:lnTo>
                  <a:lnTo>
                    <a:pt x="2171618" y="237875"/>
                  </a:lnTo>
                  <a:lnTo>
                    <a:pt x="2134149" y="213428"/>
                  </a:lnTo>
                  <a:lnTo>
                    <a:pt x="2095860" y="190163"/>
                  </a:lnTo>
                  <a:lnTo>
                    <a:pt x="2056776" y="168108"/>
                  </a:lnTo>
                  <a:lnTo>
                    <a:pt x="2016925" y="147288"/>
                  </a:lnTo>
                  <a:lnTo>
                    <a:pt x="1976331" y="127728"/>
                  </a:lnTo>
                  <a:lnTo>
                    <a:pt x="1935021" y="109456"/>
                  </a:lnTo>
                  <a:lnTo>
                    <a:pt x="1893020" y="92496"/>
                  </a:lnTo>
                  <a:lnTo>
                    <a:pt x="1850355" y="76875"/>
                  </a:lnTo>
                  <a:lnTo>
                    <a:pt x="1807051" y="62619"/>
                  </a:lnTo>
                  <a:lnTo>
                    <a:pt x="1763134" y="49753"/>
                  </a:lnTo>
                  <a:lnTo>
                    <a:pt x="1718631" y="38304"/>
                  </a:lnTo>
                  <a:lnTo>
                    <a:pt x="1673567" y="28297"/>
                  </a:lnTo>
                  <a:lnTo>
                    <a:pt x="1627968" y="19759"/>
                  </a:lnTo>
                  <a:lnTo>
                    <a:pt x="1581860" y="12714"/>
                  </a:lnTo>
                  <a:lnTo>
                    <a:pt x="1535269" y="7191"/>
                  </a:lnTo>
                  <a:lnTo>
                    <a:pt x="1488221" y="3213"/>
                  </a:lnTo>
                  <a:lnTo>
                    <a:pt x="1440742" y="807"/>
                  </a:lnTo>
                  <a:lnTo>
                    <a:pt x="1392858" y="0"/>
                  </a:lnTo>
                  <a:lnTo>
                    <a:pt x="1344973" y="807"/>
                  </a:lnTo>
                  <a:lnTo>
                    <a:pt x="1297494" y="3213"/>
                  </a:lnTo>
                  <a:lnTo>
                    <a:pt x="1250446" y="7191"/>
                  </a:lnTo>
                  <a:lnTo>
                    <a:pt x="1203855" y="12714"/>
                  </a:lnTo>
                  <a:lnTo>
                    <a:pt x="1157747" y="19759"/>
                  </a:lnTo>
                  <a:lnTo>
                    <a:pt x="1112148" y="28297"/>
                  </a:lnTo>
                  <a:lnTo>
                    <a:pt x="1067084" y="38304"/>
                  </a:lnTo>
                  <a:lnTo>
                    <a:pt x="1022581" y="49753"/>
                  </a:lnTo>
                  <a:lnTo>
                    <a:pt x="978664" y="62619"/>
                  </a:lnTo>
                  <a:lnTo>
                    <a:pt x="935360" y="76875"/>
                  </a:lnTo>
                  <a:lnTo>
                    <a:pt x="892695" y="92496"/>
                  </a:lnTo>
                  <a:lnTo>
                    <a:pt x="850694" y="109456"/>
                  </a:lnTo>
                  <a:lnTo>
                    <a:pt x="809384" y="127728"/>
                  </a:lnTo>
                  <a:lnTo>
                    <a:pt x="768790" y="147288"/>
                  </a:lnTo>
                  <a:lnTo>
                    <a:pt x="728939" y="168108"/>
                  </a:lnTo>
                  <a:lnTo>
                    <a:pt x="689856" y="190163"/>
                  </a:lnTo>
                  <a:lnTo>
                    <a:pt x="651566" y="213428"/>
                  </a:lnTo>
                  <a:lnTo>
                    <a:pt x="614097" y="237875"/>
                  </a:lnTo>
                  <a:lnTo>
                    <a:pt x="577475" y="263480"/>
                  </a:lnTo>
                  <a:lnTo>
                    <a:pt x="541724" y="290216"/>
                  </a:lnTo>
                  <a:lnTo>
                    <a:pt x="506871" y="318057"/>
                  </a:lnTo>
                  <a:lnTo>
                    <a:pt x="472941" y="346978"/>
                  </a:lnTo>
                  <a:lnTo>
                    <a:pt x="439962" y="376952"/>
                  </a:lnTo>
                  <a:lnTo>
                    <a:pt x="407958" y="407954"/>
                  </a:lnTo>
                  <a:lnTo>
                    <a:pt x="376956" y="439958"/>
                  </a:lnTo>
                  <a:lnTo>
                    <a:pt x="346982" y="472937"/>
                  </a:lnTo>
                  <a:lnTo>
                    <a:pt x="318061" y="506866"/>
                  </a:lnTo>
                  <a:lnTo>
                    <a:pt x="290219" y="541719"/>
                  </a:lnTo>
                  <a:lnTo>
                    <a:pt x="263483" y="577470"/>
                  </a:lnTo>
                  <a:lnTo>
                    <a:pt x="237878" y="614093"/>
                  </a:lnTo>
                  <a:lnTo>
                    <a:pt x="213430" y="651562"/>
                  </a:lnTo>
                  <a:lnTo>
                    <a:pt x="190166" y="689851"/>
                  </a:lnTo>
                  <a:lnTo>
                    <a:pt x="168110" y="728934"/>
                  </a:lnTo>
                  <a:lnTo>
                    <a:pt x="147289" y="768786"/>
                  </a:lnTo>
                  <a:lnTo>
                    <a:pt x="127730" y="809380"/>
                  </a:lnTo>
                  <a:lnTo>
                    <a:pt x="109457" y="850690"/>
                  </a:lnTo>
                  <a:lnTo>
                    <a:pt x="92497" y="892691"/>
                  </a:lnTo>
                  <a:lnTo>
                    <a:pt x="76876" y="935356"/>
                  </a:lnTo>
                  <a:lnTo>
                    <a:pt x="62620" y="978660"/>
                  </a:lnTo>
                  <a:lnTo>
                    <a:pt x="49754" y="1022577"/>
                  </a:lnTo>
                  <a:lnTo>
                    <a:pt x="38304" y="1067081"/>
                  </a:lnTo>
                  <a:lnTo>
                    <a:pt x="28297" y="1112145"/>
                  </a:lnTo>
                  <a:lnTo>
                    <a:pt x="19759" y="1157745"/>
                  </a:lnTo>
                  <a:lnTo>
                    <a:pt x="12715" y="1203853"/>
                  </a:lnTo>
                  <a:lnTo>
                    <a:pt x="7191" y="1250444"/>
                  </a:lnTo>
                  <a:lnTo>
                    <a:pt x="3213" y="1297493"/>
                  </a:lnTo>
                  <a:lnTo>
                    <a:pt x="807" y="1344973"/>
                  </a:lnTo>
                  <a:lnTo>
                    <a:pt x="0" y="1392858"/>
                  </a:lnTo>
                  <a:lnTo>
                    <a:pt x="807" y="1440742"/>
                  </a:lnTo>
                  <a:lnTo>
                    <a:pt x="3213" y="1488221"/>
                  </a:lnTo>
                  <a:lnTo>
                    <a:pt x="7191" y="1535269"/>
                  </a:lnTo>
                  <a:lnTo>
                    <a:pt x="12715" y="1581860"/>
                  </a:lnTo>
                  <a:lnTo>
                    <a:pt x="19759" y="1627968"/>
                  </a:lnTo>
                  <a:lnTo>
                    <a:pt x="28297" y="1673567"/>
                  </a:lnTo>
                  <a:lnTo>
                    <a:pt x="38304" y="1718632"/>
                  </a:lnTo>
                  <a:lnTo>
                    <a:pt x="49754" y="1763135"/>
                  </a:lnTo>
                  <a:lnTo>
                    <a:pt x="62620" y="1807052"/>
                  </a:lnTo>
                  <a:lnTo>
                    <a:pt x="76876" y="1850356"/>
                  </a:lnTo>
                  <a:lnTo>
                    <a:pt x="92497" y="1893021"/>
                  </a:lnTo>
                  <a:lnTo>
                    <a:pt x="109457" y="1935022"/>
                  </a:lnTo>
                  <a:lnTo>
                    <a:pt x="127730" y="1976333"/>
                  </a:lnTo>
                  <a:lnTo>
                    <a:pt x="147289" y="2016927"/>
                  </a:lnTo>
                  <a:lnTo>
                    <a:pt x="168110" y="2056779"/>
                  </a:lnTo>
                  <a:lnTo>
                    <a:pt x="190166" y="2095862"/>
                  </a:lnTo>
                  <a:lnTo>
                    <a:pt x="213430" y="2134152"/>
                  </a:lnTo>
                  <a:lnTo>
                    <a:pt x="237878" y="2171621"/>
                  </a:lnTo>
                  <a:lnTo>
                    <a:pt x="263483" y="2208244"/>
                  </a:lnTo>
                  <a:lnTo>
                    <a:pt x="290219" y="2243996"/>
                  </a:lnTo>
                  <a:lnTo>
                    <a:pt x="318061" y="2278849"/>
                  </a:lnTo>
                  <a:lnTo>
                    <a:pt x="346982" y="2312778"/>
                  </a:lnTo>
                  <a:lnTo>
                    <a:pt x="376956" y="2345758"/>
                  </a:lnTo>
                  <a:lnTo>
                    <a:pt x="407958" y="2377762"/>
                  </a:lnTo>
                  <a:lnTo>
                    <a:pt x="439962" y="2408765"/>
                  </a:lnTo>
                  <a:lnTo>
                    <a:pt x="472941" y="2438739"/>
                  </a:lnTo>
                  <a:lnTo>
                    <a:pt x="506871" y="2467661"/>
                  </a:lnTo>
                  <a:lnTo>
                    <a:pt x="541724" y="2495503"/>
                  </a:lnTo>
                  <a:lnTo>
                    <a:pt x="577475" y="2522239"/>
                  </a:lnTo>
                  <a:lnTo>
                    <a:pt x="614097" y="2547845"/>
                  </a:lnTo>
                  <a:lnTo>
                    <a:pt x="651566" y="2572293"/>
                  </a:lnTo>
                  <a:lnTo>
                    <a:pt x="689856" y="2595557"/>
                  </a:lnTo>
                  <a:lnTo>
                    <a:pt x="728939" y="2617613"/>
                  </a:lnTo>
                  <a:lnTo>
                    <a:pt x="768790" y="2638434"/>
                  </a:lnTo>
                  <a:lnTo>
                    <a:pt x="809384" y="2657994"/>
                  </a:lnTo>
                  <a:lnTo>
                    <a:pt x="850694" y="2676267"/>
                  </a:lnTo>
                  <a:lnTo>
                    <a:pt x="892695" y="2693227"/>
                  </a:lnTo>
                  <a:lnTo>
                    <a:pt x="935360" y="2708848"/>
                  </a:lnTo>
                  <a:lnTo>
                    <a:pt x="978664" y="2723105"/>
                  </a:lnTo>
                  <a:lnTo>
                    <a:pt x="1022581" y="2735971"/>
                  </a:lnTo>
                  <a:lnTo>
                    <a:pt x="1067084" y="2747421"/>
                  </a:lnTo>
                  <a:lnTo>
                    <a:pt x="1112148" y="2757428"/>
                  </a:lnTo>
                  <a:lnTo>
                    <a:pt x="1157747" y="2765966"/>
                  </a:lnTo>
                  <a:lnTo>
                    <a:pt x="1203855" y="2773011"/>
                  </a:lnTo>
                  <a:lnTo>
                    <a:pt x="1250446" y="2778535"/>
                  </a:lnTo>
                  <a:lnTo>
                    <a:pt x="1297494" y="2782513"/>
                  </a:lnTo>
                  <a:lnTo>
                    <a:pt x="1344973" y="2784919"/>
                  </a:lnTo>
                  <a:lnTo>
                    <a:pt x="1392858" y="2785726"/>
                  </a:lnTo>
                  <a:close/>
                </a:path>
              </a:pathLst>
            </a:custGeom>
            <a:noFill/>
            <a:ln w="167525" cap="flat" cmpd="sng">
              <a:solidFill>
                <a:srgbClr val="DE6E4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19" name="Google Shape;719;p62"/>
            <p:cNvSpPr/>
            <p:nvPr/>
          </p:nvSpPr>
          <p:spPr>
            <a:xfrm>
              <a:off x="8994483" y="6492360"/>
              <a:ext cx="8628380" cy="3009265"/>
            </a:xfrm>
            <a:custGeom>
              <a:avLst/>
              <a:gdLst/>
              <a:ahLst/>
              <a:cxnLst/>
              <a:rect l="l" t="t" r="r" b="b"/>
              <a:pathLst>
                <a:path w="8628380" h="3009265" extrusionOk="0">
                  <a:moveTo>
                    <a:pt x="3009087" y="1504569"/>
                  </a:moveTo>
                  <a:lnTo>
                    <a:pt x="3008312" y="1455864"/>
                  </a:lnTo>
                  <a:lnTo>
                    <a:pt x="3006013" y="1407566"/>
                  </a:lnTo>
                  <a:lnTo>
                    <a:pt x="3002191" y="1359662"/>
                  </a:lnTo>
                  <a:lnTo>
                    <a:pt x="2996908" y="1312202"/>
                  </a:lnTo>
                  <a:lnTo>
                    <a:pt x="2990151" y="1265186"/>
                  </a:lnTo>
                  <a:lnTo>
                    <a:pt x="2981960" y="1218666"/>
                  </a:lnTo>
                  <a:lnTo>
                    <a:pt x="2972346" y="1172641"/>
                  </a:lnTo>
                  <a:lnTo>
                    <a:pt x="2961348" y="1127137"/>
                  </a:lnTo>
                  <a:lnTo>
                    <a:pt x="2948990" y="1082192"/>
                  </a:lnTo>
                  <a:lnTo>
                    <a:pt x="2935287" y="1037805"/>
                  </a:lnTo>
                  <a:lnTo>
                    <a:pt x="2920250" y="994029"/>
                  </a:lnTo>
                  <a:lnTo>
                    <a:pt x="2903931" y="950874"/>
                  </a:lnTo>
                  <a:lnTo>
                    <a:pt x="2886329" y="908354"/>
                  </a:lnTo>
                  <a:lnTo>
                    <a:pt x="2867482" y="866495"/>
                  </a:lnTo>
                  <a:lnTo>
                    <a:pt x="2847403" y="825334"/>
                  </a:lnTo>
                  <a:lnTo>
                    <a:pt x="2826131" y="784898"/>
                  </a:lnTo>
                  <a:lnTo>
                    <a:pt x="2803677" y="745185"/>
                  </a:lnTo>
                  <a:lnTo>
                    <a:pt x="2780055" y="706234"/>
                  </a:lnTo>
                  <a:lnTo>
                    <a:pt x="2755303" y="668058"/>
                  </a:lnTo>
                  <a:lnTo>
                    <a:pt x="2729446" y="630707"/>
                  </a:lnTo>
                  <a:lnTo>
                    <a:pt x="2702496" y="594169"/>
                  </a:lnTo>
                  <a:lnTo>
                    <a:pt x="2674493" y="558495"/>
                  </a:lnTo>
                  <a:lnTo>
                    <a:pt x="2645435" y="523697"/>
                  </a:lnTo>
                  <a:lnTo>
                    <a:pt x="2615374" y="489788"/>
                  </a:lnTo>
                  <a:lnTo>
                    <a:pt x="2584310" y="456819"/>
                  </a:lnTo>
                  <a:lnTo>
                    <a:pt x="2552281" y="424776"/>
                  </a:lnTo>
                  <a:lnTo>
                    <a:pt x="2519299" y="393725"/>
                  </a:lnTo>
                  <a:lnTo>
                    <a:pt x="2485402" y="363651"/>
                  </a:lnTo>
                  <a:lnTo>
                    <a:pt x="2450604" y="334606"/>
                  </a:lnTo>
                  <a:lnTo>
                    <a:pt x="2414930" y="306590"/>
                  </a:lnTo>
                  <a:lnTo>
                    <a:pt x="2378392" y="279641"/>
                  </a:lnTo>
                  <a:lnTo>
                    <a:pt x="2341029" y="253784"/>
                  </a:lnTo>
                  <a:lnTo>
                    <a:pt x="2302865" y="229031"/>
                  </a:lnTo>
                  <a:lnTo>
                    <a:pt x="2263914" y="205422"/>
                  </a:lnTo>
                  <a:lnTo>
                    <a:pt x="2224201" y="182956"/>
                  </a:lnTo>
                  <a:lnTo>
                    <a:pt x="2183752" y="161683"/>
                  </a:lnTo>
                  <a:lnTo>
                    <a:pt x="2142604" y="141605"/>
                  </a:lnTo>
                  <a:lnTo>
                    <a:pt x="2100745" y="122758"/>
                  </a:lnTo>
                  <a:lnTo>
                    <a:pt x="2058225" y="105156"/>
                  </a:lnTo>
                  <a:lnTo>
                    <a:pt x="2015070" y="88836"/>
                  </a:lnTo>
                  <a:lnTo>
                    <a:pt x="1971294" y="73799"/>
                  </a:lnTo>
                  <a:lnTo>
                    <a:pt x="1926920" y="60096"/>
                  </a:lnTo>
                  <a:lnTo>
                    <a:pt x="1881962" y="47739"/>
                  </a:lnTo>
                  <a:lnTo>
                    <a:pt x="1836470" y="36741"/>
                  </a:lnTo>
                  <a:lnTo>
                    <a:pt x="1790446" y="27127"/>
                  </a:lnTo>
                  <a:lnTo>
                    <a:pt x="1743913" y="18935"/>
                  </a:lnTo>
                  <a:lnTo>
                    <a:pt x="1696910" y="12179"/>
                  </a:lnTo>
                  <a:lnTo>
                    <a:pt x="1649437" y="6896"/>
                  </a:lnTo>
                  <a:lnTo>
                    <a:pt x="1601546" y="3073"/>
                  </a:lnTo>
                  <a:lnTo>
                    <a:pt x="1553235" y="774"/>
                  </a:lnTo>
                  <a:lnTo>
                    <a:pt x="1504543" y="0"/>
                  </a:lnTo>
                  <a:lnTo>
                    <a:pt x="1455851" y="774"/>
                  </a:lnTo>
                  <a:lnTo>
                    <a:pt x="1407541" y="3073"/>
                  </a:lnTo>
                  <a:lnTo>
                    <a:pt x="1359649" y="6896"/>
                  </a:lnTo>
                  <a:lnTo>
                    <a:pt x="1312176" y="12179"/>
                  </a:lnTo>
                  <a:lnTo>
                    <a:pt x="1265174" y="18935"/>
                  </a:lnTo>
                  <a:lnTo>
                    <a:pt x="1218641" y="27127"/>
                  </a:lnTo>
                  <a:lnTo>
                    <a:pt x="1172616" y="36741"/>
                  </a:lnTo>
                  <a:lnTo>
                    <a:pt x="1127125" y="47739"/>
                  </a:lnTo>
                  <a:lnTo>
                    <a:pt x="1082167" y="60096"/>
                  </a:lnTo>
                  <a:lnTo>
                    <a:pt x="1037793" y="73799"/>
                  </a:lnTo>
                  <a:lnTo>
                    <a:pt x="994016" y="88836"/>
                  </a:lnTo>
                  <a:lnTo>
                    <a:pt x="950861" y="105156"/>
                  </a:lnTo>
                  <a:lnTo>
                    <a:pt x="908342" y="122758"/>
                  </a:lnTo>
                  <a:lnTo>
                    <a:pt x="866495" y="141605"/>
                  </a:lnTo>
                  <a:lnTo>
                    <a:pt x="825334" y="161683"/>
                  </a:lnTo>
                  <a:lnTo>
                    <a:pt x="784885" y="182956"/>
                  </a:lnTo>
                  <a:lnTo>
                    <a:pt x="745172" y="205422"/>
                  </a:lnTo>
                  <a:lnTo>
                    <a:pt x="706221" y="229031"/>
                  </a:lnTo>
                  <a:lnTo>
                    <a:pt x="668058" y="253784"/>
                  </a:lnTo>
                  <a:lnTo>
                    <a:pt x="630694" y="279641"/>
                  </a:lnTo>
                  <a:lnTo>
                    <a:pt x="594156" y="306590"/>
                  </a:lnTo>
                  <a:lnTo>
                    <a:pt x="558482" y="334606"/>
                  </a:lnTo>
                  <a:lnTo>
                    <a:pt x="523684" y="363651"/>
                  </a:lnTo>
                  <a:lnTo>
                    <a:pt x="489788" y="393725"/>
                  </a:lnTo>
                  <a:lnTo>
                    <a:pt x="456806" y="424776"/>
                  </a:lnTo>
                  <a:lnTo>
                    <a:pt x="424776" y="456819"/>
                  </a:lnTo>
                  <a:lnTo>
                    <a:pt x="393712" y="489788"/>
                  </a:lnTo>
                  <a:lnTo>
                    <a:pt x="363651" y="523697"/>
                  </a:lnTo>
                  <a:lnTo>
                    <a:pt x="334594" y="558495"/>
                  </a:lnTo>
                  <a:lnTo>
                    <a:pt x="306590" y="594169"/>
                  </a:lnTo>
                  <a:lnTo>
                    <a:pt x="279641" y="630707"/>
                  </a:lnTo>
                  <a:lnTo>
                    <a:pt x="253784" y="668058"/>
                  </a:lnTo>
                  <a:lnTo>
                    <a:pt x="229031" y="706234"/>
                  </a:lnTo>
                  <a:lnTo>
                    <a:pt x="205422" y="745185"/>
                  </a:lnTo>
                  <a:lnTo>
                    <a:pt x="182956" y="784898"/>
                  </a:lnTo>
                  <a:lnTo>
                    <a:pt x="161683" y="825334"/>
                  </a:lnTo>
                  <a:lnTo>
                    <a:pt x="141605" y="866495"/>
                  </a:lnTo>
                  <a:lnTo>
                    <a:pt x="122758" y="908354"/>
                  </a:lnTo>
                  <a:lnTo>
                    <a:pt x="105156" y="950874"/>
                  </a:lnTo>
                  <a:lnTo>
                    <a:pt x="88836" y="994029"/>
                  </a:lnTo>
                  <a:lnTo>
                    <a:pt x="73799" y="1037805"/>
                  </a:lnTo>
                  <a:lnTo>
                    <a:pt x="60096" y="1082192"/>
                  </a:lnTo>
                  <a:lnTo>
                    <a:pt x="47739" y="1127137"/>
                  </a:lnTo>
                  <a:lnTo>
                    <a:pt x="36741" y="1172641"/>
                  </a:lnTo>
                  <a:lnTo>
                    <a:pt x="27127" y="1218666"/>
                  </a:lnTo>
                  <a:lnTo>
                    <a:pt x="18935" y="1265186"/>
                  </a:lnTo>
                  <a:lnTo>
                    <a:pt x="12179" y="1312202"/>
                  </a:lnTo>
                  <a:lnTo>
                    <a:pt x="6896" y="1359662"/>
                  </a:lnTo>
                  <a:lnTo>
                    <a:pt x="3086" y="1407566"/>
                  </a:lnTo>
                  <a:lnTo>
                    <a:pt x="774" y="1455864"/>
                  </a:lnTo>
                  <a:lnTo>
                    <a:pt x="0" y="1504569"/>
                  </a:lnTo>
                  <a:lnTo>
                    <a:pt x="774" y="1553260"/>
                  </a:lnTo>
                  <a:lnTo>
                    <a:pt x="3086" y="1601558"/>
                  </a:lnTo>
                  <a:lnTo>
                    <a:pt x="6896" y="1649463"/>
                  </a:lnTo>
                  <a:lnTo>
                    <a:pt x="12179" y="1696923"/>
                  </a:lnTo>
                  <a:lnTo>
                    <a:pt x="18935" y="1743925"/>
                  </a:lnTo>
                  <a:lnTo>
                    <a:pt x="27127" y="1790458"/>
                  </a:lnTo>
                  <a:lnTo>
                    <a:pt x="36741" y="1836483"/>
                  </a:lnTo>
                  <a:lnTo>
                    <a:pt x="47739" y="1881974"/>
                  </a:lnTo>
                  <a:lnTo>
                    <a:pt x="60096" y="1926932"/>
                  </a:lnTo>
                  <a:lnTo>
                    <a:pt x="73799" y="1971306"/>
                  </a:lnTo>
                  <a:lnTo>
                    <a:pt x="88836" y="2015083"/>
                  </a:lnTo>
                  <a:lnTo>
                    <a:pt x="105156" y="2058238"/>
                  </a:lnTo>
                  <a:lnTo>
                    <a:pt x="122758" y="2100757"/>
                  </a:lnTo>
                  <a:lnTo>
                    <a:pt x="141605" y="2142604"/>
                  </a:lnTo>
                  <a:lnTo>
                    <a:pt x="161683" y="2183765"/>
                  </a:lnTo>
                  <a:lnTo>
                    <a:pt x="182956" y="2224214"/>
                  </a:lnTo>
                  <a:lnTo>
                    <a:pt x="205422" y="2263927"/>
                  </a:lnTo>
                  <a:lnTo>
                    <a:pt x="229031" y="2302878"/>
                  </a:lnTo>
                  <a:lnTo>
                    <a:pt x="253784" y="2341041"/>
                  </a:lnTo>
                  <a:lnTo>
                    <a:pt x="279641" y="2378405"/>
                  </a:lnTo>
                  <a:lnTo>
                    <a:pt x="306590" y="2414930"/>
                  </a:lnTo>
                  <a:lnTo>
                    <a:pt x="334594" y="2450604"/>
                  </a:lnTo>
                  <a:lnTo>
                    <a:pt x="363651" y="2485415"/>
                  </a:lnTo>
                  <a:lnTo>
                    <a:pt x="393712" y="2519311"/>
                  </a:lnTo>
                  <a:lnTo>
                    <a:pt x="424776" y="2552293"/>
                  </a:lnTo>
                  <a:lnTo>
                    <a:pt x="456806" y="2584323"/>
                  </a:lnTo>
                  <a:lnTo>
                    <a:pt x="489788" y="2615374"/>
                  </a:lnTo>
                  <a:lnTo>
                    <a:pt x="523684" y="2645448"/>
                  </a:lnTo>
                  <a:lnTo>
                    <a:pt x="558482" y="2674493"/>
                  </a:lnTo>
                  <a:lnTo>
                    <a:pt x="594156" y="2702509"/>
                  </a:lnTo>
                  <a:lnTo>
                    <a:pt x="630694" y="2729458"/>
                  </a:lnTo>
                  <a:lnTo>
                    <a:pt x="668058" y="2755315"/>
                  </a:lnTo>
                  <a:lnTo>
                    <a:pt x="706221" y="2780068"/>
                  </a:lnTo>
                  <a:lnTo>
                    <a:pt x="745172" y="2803677"/>
                  </a:lnTo>
                  <a:lnTo>
                    <a:pt x="784885" y="2826143"/>
                  </a:lnTo>
                  <a:lnTo>
                    <a:pt x="825334" y="2847416"/>
                  </a:lnTo>
                  <a:lnTo>
                    <a:pt x="866495" y="2867495"/>
                  </a:lnTo>
                  <a:lnTo>
                    <a:pt x="908342" y="2886341"/>
                  </a:lnTo>
                  <a:lnTo>
                    <a:pt x="950861" y="2903944"/>
                  </a:lnTo>
                  <a:lnTo>
                    <a:pt x="994016" y="2920263"/>
                  </a:lnTo>
                  <a:lnTo>
                    <a:pt x="1037793" y="2935287"/>
                  </a:lnTo>
                  <a:lnTo>
                    <a:pt x="1082167" y="2949003"/>
                  </a:lnTo>
                  <a:lnTo>
                    <a:pt x="1127125" y="2961360"/>
                  </a:lnTo>
                  <a:lnTo>
                    <a:pt x="1172616" y="2972358"/>
                  </a:lnTo>
                  <a:lnTo>
                    <a:pt x="1218641" y="2981960"/>
                  </a:lnTo>
                  <a:lnTo>
                    <a:pt x="1265174" y="2990151"/>
                  </a:lnTo>
                  <a:lnTo>
                    <a:pt x="1312176" y="2996908"/>
                  </a:lnTo>
                  <a:lnTo>
                    <a:pt x="1359649" y="3002203"/>
                  </a:lnTo>
                  <a:lnTo>
                    <a:pt x="1407541" y="3006013"/>
                  </a:lnTo>
                  <a:lnTo>
                    <a:pt x="1455851" y="3008325"/>
                  </a:lnTo>
                  <a:lnTo>
                    <a:pt x="1504543" y="3009100"/>
                  </a:lnTo>
                  <a:lnTo>
                    <a:pt x="1553235" y="3008325"/>
                  </a:lnTo>
                  <a:lnTo>
                    <a:pt x="1601546" y="3006013"/>
                  </a:lnTo>
                  <a:lnTo>
                    <a:pt x="1649437" y="3002203"/>
                  </a:lnTo>
                  <a:lnTo>
                    <a:pt x="1696910" y="2996908"/>
                  </a:lnTo>
                  <a:lnTo>
                    <a:pt x="1743913" y="2990151"/>
                  </a:lnTo>
                  <a:lnTo>
                    <a:pt x="1790446" y="2981960"/>
                  </a:lnTo>
                  <a:lnTo>
                    <a:pt x="1836470" y="2972358"/>
                  </a:lnTo>
                  <a:lnTo>
                    <a:pt x="1881962" y="2961360"/>
                  </a:lnTo>
                  <a:lnTo>
                    <a:pt x="1926920" y="2949003"/>
                  </a:lnTo>
                  <a:lnTo>
                    <a:pt x="1971294" y="2935287"/>
                  </a:lnTo>
                  <a:lnTo>
                    <a:pt x="2015070" y="2920263"/>
                  </a:lnTo>
                  <a:lnTo>
                    <a:pt x="2058225" y="2903944"/>
                  </a:lnTo>
                  <a:lnTo>
                    <a:pt x="2100745" y="2886341"/>
                  </a:lnTo>
                  <a:lnTo>
                    <a:pt x="2142604" y="2867495"/>
                  </a:lnTo>
                  <a:lnTo>
                    <a:pt x="2183752" y="2847416"/>
                  </a:lnTo>
                  <a:lnTo>
                    <a:pt x="2224201" y="2826143"/>
                  </a:lnTo>
                  <a:lnTo>
                    <a:pt x="2263914" y="2803677"/>
                  </a:lnTo>
                  <a:lnTo>
                    <a:pt x="2302865" y="2780068"/>
                  </a:lnTo>
                  <a:lnTo>
                    <a:pt x="2341029" y="2755315"/>
                  </a:lnTo>
                  <a:lnTo>
                    <a:pt x="2378392" y="2729458"/>
                  </a:lnTo>
                  <a:lnTo>
                    <a:pt x="2414930" y="2702509"/>
                  </a:lnTo>
                  <a:lnTo>
                    <a:pt x="2450604" y="2674493"/>
                  </a:lnTo>
                  <a:lnTo>
                    <a:pt x="2485402" y="2645448"/>
                  </a:lnTo>
                  <a:lnTo>
                    <a:pt x="2519299" y="2615374"/>
                  </a:lnTo>
                  <a:lnTo>
                    <a:pt x="2552281" y="2584323"/>
                  </a:lnTo>
                  <a:lnTo>
                    <a:pt x="2584310" y="2552293"/>
                  </a:lnTo>
                  <a:lnTo>
                    <a:pt x="2615374" y="2519311"/>
                  </a:lnTo>
                  <a:lnTo>
                    <a:pt x="2645435" y="2485415"/>
                  </a:lnTo>
                  <a:lnTo>
                    <a:pt x="2674493" y="2450604"/>
                  </a:lnTo>
                  <a:lnTo>
                    <a:pt x="2702496" y="2414930"/>
                  </a:lnTo>
                  <a:lnTo>
                    <a:pt x="2729446" y="2378405"/>
                  </a:lnTo>
                  <a:lnTo>
                    <a:pt x="2755303" y="2341041"/>
                  </a:lnTo>
                  <a:lnTo>
                    <a:pt x="2780055" y="2302878"/>
                  </a:lnTo>
                  <a:lnTo>
                    <a:pt x="2803677" y="2263927"/>
                  </a:lnTo>
                  <a:lnTo>
                    <a:pt x="2826131" y="2224214"/>
                  </a:lnTo>
                  <a:lnTo>
                    <a:pt x="2847403" y="2183765"/>
                  </a:lnTo>
                  <a:lnTo>
                    <a:pt x="2867482" y="2142604"/>
                  </a:lnTo>
                  <a:lnTo>
                    <a:pt x="2886329" y="2100757"/>
                  </a:lnTo>
                  <a:lnTo>
                    <a:pt x="2903931" y="2058238"/>
                  </a:lnTo>
                  <a:lnTo>
                    <a:pt x="2920250" y="2015083"/>
                  </a:lnTo>
                  <a:lnTo>
                    <a:pt x="2935287" y="1971306"/>
                  </a:lnTo>
                  <a:lnTo>
                    <a:pt x="2948990" y="1926932"/>
                  </a:lnTo>
                  <a:lnTo>
                    <a:pt x="2961348" y="1881974"/>
                  </a:lnTo>
                  <a:lnTo>
                    <a:pt x="2972346" y="1836483"/>
                  </a:lnTo>
                  <a:lnTo>
                    <a:pt x="2981960" y="1790458"/>
                  </a:lnTo>
                  <a:lnTo>
                    <a:pt x="2990151" y="1743925"/>
                  </a:lnTo>
                  <a:lnTo>
                    <a:pt x="2996908" y="1696923"/>
                  </a:lnTo>
                  <a:lnTo>
                    <a:pt x="3002191" y="1649463"/>
                  </a:lnTo>
                  <a:lnTo>
                    <a:pt x="3006013" y="1601558"/>
                  </a:lnTo>
                  <a:lnTo>
                    <a:pt x="3008312" y="1553260"/>
                  </a:lnTo>
                  <a:lnTo>
                    <a:pt x="3009087" y="1504569"/>
                  </a:lnTo>
                  <a:close/>
                </a:path>
                <a:path w="8628380" h="3009265" extrusionOk="0">
                  <a:moveTo>
                    <a:pt x="8628012" y="1504569"/>
                  </a:moveTo>
                  <a:lnTo>
                    <a:pt x="8627237" y="1455864"/>
                  </a:lnTo>
                  <a:lnTo>
                    <a:pt x="8624938" y="1407566"/>
                  </a:lnTo>
                  <a:lnTo>
                    <a:pt x="8621116" y="1359662"/>
                  </a:lnTo>
                  <a:lnTo>
                    <a:pt x="8615832" y="1312202"/>
                  </a:lnTo>
                  <a:lnTo>
                    <a:pt x="8609076" y="1265186"/>
                  </a:lnTo>
                  <a:lnTo>
                    <a:pt x="8600884" y="1218666"/>
                  </a:lnTo>
                  <a:lnTo>
                    <a:pt x="8591271" y="1172641"/>
                  </a:lnTo>
                  <a:lnTo>
                    <a:pt x="8580272" y="1127137"/>
                  </a:lnTo>
                  <a:lnTo>
                    <a:pt x="8567915" y="1082192"/>
                  </a:lnTo>
                  <a:lnTo>
                    <a:pt x="8554212" y="1037805"/>
                  </a:lnTo>
                  <a:lnTo>
                    <a:pt x="8539175" y="994029"/>
                  </a:lnTo>
                  <a:lnTo>
                    <a:pt x="8522856" y="950874"/>
                  </a:lnTo>
                  <a:lnTo>
                    <a:pt x="8505253" y="908354"/>
                  </a:lnTo>
                  <a:lnTo>
                    <a:pt x="8486407" y="866495"/>
                  </a:lnTo>
                  <a:lnTo>
                    <a:pt x="8466328" y="825334"/>
                  </a:lnTo>
                  <a:lnTo>
                    <a:pt x="8445055" y="784898"/>
                  </a:lnTo>
                  <a:lnTo>
                    <a:pt x="8422602" y="745185"/>
                  </a:lnTo>
                  <a:lnTo>
                    <a:pt x="8398980" y="706234"/>
                  </a:lnTo>
                  <a:lnTo>
                    <a:pt x="8374227" y="668058"/>
                  </a:lnTo>
                  <a:lnTo>
                    <a:pt x="8348370" y="630707"/>
                  </a:lnTo>
                  <a:lnTo>
                    <a:pt x="8321421" y="594169"/>
                  </a:lnTo>
                  <a:lnTo>
                    <a:pt x="8293417" y="558495"/>
                  </a:lnTo>
                  <a:lnTo>
                    <a:pt x="8264360" y="523697"/>
                  </a:lnTo>
                  <a:lnTo>
                    <a:pt x="8234299" y="489788"/>
                  </a:lnTo>
                  <a:lnTo>
                    <a:pt x="8203235" y="456819"/>
                  </a:lnTo>
                  <a:lnTo>
                    <a:pt x="8171205" y="424776"/>
                  </a:lnTo>
                  <a:lnTo>
                    <a:pt x="8138223" y="393725"/>
                  </a:lnTo>
                  <a:lnTo>
                    <a:pt x="8104327" y="363651"/>
                  </a:lnTo>
                  <a:lnTo>
                    <a:pt x="8069529" y="334606"/>
                  </a:lnTo>
                  <a:lnTo>
                    <a:pt x="8033855" y="306590"/>
                  </a:lnTo>
                  <a:lnTo>
                    <a:pt x="7997317" y="279641"/>
                  </a:lnTo>
                  <a:lnTo>
                    <a:pt x="7959953" y="253784"/>
                  </a:lnTo>
                  <a:lnTo>
                    <a:pt x="7921790" y="229031"/>
                  </a:lnTo>
                  <a:lnTo>
                    <a:pt x="7882839" y="205422"/>
                  </a:lnTo>
                  <a:lnTo>
                    <a:pt x="7843126" y="182956"/>
                  </a:lnTo>
                  <a:lnTo>
                    <a:pt x="7802677" y="161683"/>
                  </a:lnTo>
                  <a:lnTo>
                    <a:pt x="7761516" y="141605"/>
                  </a:lnTo>
                  <a:lnTo>
                    <a:pt x="7719669" y="122758"/>
                  </a:lnTo>
                  <a:lnTo>
                    <a:pt x="7677150" y="105156"/>
                  </a:lnTo>
                  <a:lnTo>
                    <a:pt x="7633995" y="88836"/>
                  </a:lnTo>
                  <a:lnTo>
                    <a:pt x="7590218" y="73799"/>
                  </a:lnTo>
                  <a:lnTo>
                    <a:pt x="7545845" y="60096"/>
                  </a:lnTo>
                  <a:lnTo>
                    <a:pt x="7500887" y="47739"/>
                  </a:lnTo>
                  <a:lnTo>
                    <a:pt x="7455395" y="36741"/>
                  </a:lnTo>
                  <a:lnTo>
                    <a:pt x="7409370" y="27127"/>
                  </a:lnTo>
                  <a:lnTo>
                    <a:pt x="7362838" y="18935"/>
                  </a:lnTo>
                  <a:lnTo>
                    <a:pt x="7315835" y="12179"/>
                  </a:lnTo>
                  <a:lnTo>
                    <a:pt x="7268362" y="6896"/>
                  </a:lnTo>
                  <a:lnTo>
                    <a:pt x="7220471" y="3073"/>
                  </a:lnTo>
                  <a:lnTo>
                    <a:pt x="7172160" y="774"/>
                  </a:lnTo>
                  <a:lnTo>
                    <a:pt x="7123468" y="0"/>
                  </a:lnTo>
                  <a:lnTo>
                    <a:pt x="7074776" y="774"/>
                  </a:lnTo>
                  <a:lnTo>
                    <a:pt x="7026465" y="3073"/>
                  </a:lnTo>
                  <a:lnTo>
                    <a:pt x="6978574" y="6896"/>
                  </a:lnTo>
                  <a:lnTo>
                    <a:pt x="6931101" y="12179"/>
                  </a:lnTo>
                  <a:lnTo>
                    <a:pt x="6884098" y="18935"/>
                  </a:lnTo>
                  <a:lnTo>
                    <a:pt x="6837566" y="27127"/>
                  </a:lnTo>
                  <a:lnTo>
                    <a:pt x="6791541" y="36741"/>
                  </a:lnTo>
                  <a:lnTo>
                    <a:pt x="6746049" y="47739"/>
                  </a:lnTo>
                  <a:lnTo>
                    <a:pt x="6701091" y="60096"/>
                  </a:lnTo>
                  <a:lnTo>
                    <a:pt x="6656718" y="73799"/>
                  </a:lnTo>
                  <a:lnTo>
                    <a:pt x="6612941" y="88836"/>
                  </a:lnTo>
                  <a:lnTo>
                    <a:pt x="6569786" y="105156"/>
                  </a:lnTo>
                  <a:lnTo>
                    <a:pt x="6527266" y="122758"/>
                  </a:lnTo>
                  <a:lnTo>
                    <a:pt x="6485420" y="141605"/>
                  </a:lnTo>
                  <a:lnTo>
                    <a:pt x="6444259" y="161683"/>
                  </a:lnTo>
                  <a:lnTo>
                    <a:pt x="6403810" y="182956"/>
                  </a:lnTo>
                  <a:lnTo>
                    <a:pt x="6364097" y="205422"/>
                  </a:lnTo>
                  <a:lnTo>
                    <a:pt x="6325146" y="229031"/>
                  </a:lnTo>
                  <a:lnTo>
                    <a:pt x="6286982" y="253784"/>
                  </a:lnTo>
                  <a:lnTo>
                    <a:pt x="6249619" y="279641"/>
                  </a:lnTo>
                  <a:lnTo>
                    <a:pt x="6213081" y="306590"/>
                  </a:lnTo>
                  <a:lnTo>
                    <a:pt x="6177407" y="334606"/>
                  </a:lnTo>
                  <a:lnTo>
                    <a:pt x="6142609" y="363651"/>
                  </a:lnTo>
                  <a:lnTo>
                    <a:pt x="6108712" y="393725"/>
                  </a:lnTo>
                  <a:lnTo>
                    <a:pt x="6075731" y="424776"/>
                  </a:lnTo>
                  <a:lnTo>
                    <a:pt x="6043701" y="456819"/>
                  </a:lnTo>
                  <a:lnTo>
                    <a:pt x="6012637" y="489788"/>
                  </a:lnTo>
                  <a:lnTo>
                    <a:pt x="5982576" y="523697"/>
                  </a:lnTo>
                  <a:lnTo>
                    <a:pt x="5953518" y="558495"/>
                  </a:lnTo>
                  <a:lnTo>
                    <a:pt x="5925515" y="594169"/>
                  </a:lnTo>
                  <a:lnTo>
                    <a:pt x="5898566" y="630707"/>
                  </a:lnTo>
                  <a:lnTo>
                    <a:pt x="5872708" y="668058"/>
                  </a:lnTo>
                  <a:lnTo>
                    <a:pt x="5847956" y="706234"/>
                  </a:lnTo>
                  <a:lnTo>
                    <a:pt x="5824347" y="745185"/>
                  </a:lnTo>
                  <a:lnTo>
                    <a:pt x="5801880" y="784898"/>
                  </a:lnTo>
                  <a:lnTo>
                    <a:pt x="5780608" y="825334"/>
                  </a:lnTo>
                  <a:lnTo>
                    <a:pt x="5760529" y="866495"/>
                  </a:lnTo>
                  <a:lnTo>
                    <a:pt x="5741682" y="908354"/>
                  </a:lnTo>
                  <a:lnTo>
                    <a:pt x="5724080" y="950874"/>
                  </a:lnTo>
                  <a:lnTo>
                    <a:pt x="5707761" y="994029"/>
                  </a:lnTo>
                  <a:lnTo>
                    <a:pt x="5692724" y="1037805"/>
                  </a:lnTo>
                  <a:lnTo>
                    <a:pt x="5679021" y="1082192"/>
                  </a:lnTo>
                  <a:lnTo>
                    <a:pt x="5666664" y="1127137"/>
                  </a:lnTo>
                  <a:lnTo>
                    <a:pt x="5655665" y="1172641"/>
                  </a:lnTo>
                  <a:lnTo>
                    <a:pt x="5646051" y="1218666"/>
                  </a:lnTo>
                  <a:lnTo>
                    <a:pt x="5637860" y="1265186"/>
                  </a:lnTo>
                  <a:lnTo>
                    <a:pt x="5631104" y="1312202"/>
                  </a:lnTo>
                  <a:lnTo>
                    <a:pt x="5625820" y="1359662"/>
                  </a:lnTo>
                  <a:lnTo>
                    <a:pt x="5621998" y="1407566"/>
                  </a:lnTo>
                  <a:lnTo>
                    <a:pt x="5619699" y="1455864"/>
                  </a:lnTo>
                  <a:lnTo>
                    <a:pt x="5618924" y="1504569"/>
                  </a:lnTo>
                  <a:lnTo>
                    <a:pt x="5619699" y="1553260"/>
                  </a:lnTo>
                  <a:lnTo>
                    <a:pt x="5621998" y="1601558"/>
                  </a:lnTo>
                  <a:lnTo>
                    <a:pt x="5625820" y="1649463"/>
                  </a:lnTo>
                  <a:lnTo>
                    <a:pt x="5631104" y="1696923"/>
                  </a:lnTo>
                  <a:lnTo>
                    <a:pt x="5637860" y="1743925"/>
                  </a:lnTo>
                  <a:lnTo>
                    <a:pt x="5646051" y="1790458"/>
                  </a:lnTo>
                  <a:lnTo>
                    <a:pt x="5655665" y="1836483"/>
                  </a:lnTo>
                  <a:lnTo>
                    <a:pt x="5666664" y="1881974"/>
                  </a:lnTo>
                  <a:lnTo>
                    <a:pt x="5679021" y="1926932"/>
                  </a:lnTo>
                  <a:lnTo>
                    <a:pt x="5692724" y="1971306"/>
                  </a:lnTo>
                  <a:lnTo>
                    <a:pt x="5707761" y="2015083"/>
                  </a:lnTo>
                  <a:lnTo>
                    <a:pt x="5724080" y="2058238"/>
                  </a:lnTo>
                  <a:lnTo>
                    <a:pt x="5741682" y="2100757"/>
                  </a:lnTo>
                  <a:lnTo>
                    <a:pt x="5760529" y="2142604"/>
                  </a:lnTo>
                  <a:lnTo>
                    <a:pt x="5780608" y="2183765"/>
                  </a:lnTo>
                  <a:lnTo>
                    <a:pt x="5801880" y="2224214"/>
                  </a:lnTo>
                  <a:lnTo>
                    <a:pt x="5824347" y="2263927"/>
                  </a:lnTo>
                  <a:lnTo>
                    <a:pt x="5847956" y="2302878"/>
                  </a:lnTo>
                  <a:lnTo>
                    <a:pt x="5872708" y="2341041"/>
                  </a:lnTo>
                  <a:lnTo>
                    <a:pt x="5898566" y="2378405"/>
                  </a:lnTo>
                  <a:lnTo>
                    <a:pt x="5925515" y="2414930"/>
                  </a:lnTo>
                  <a:lnTo>
                    <a:pt x="5953518" y="2450604"/>
                  </a:lnTo>
                  <a:lnTo>
                    <a:pt x="5982576" y="2485415"/>
                  </a:lnTo>
                  <a:lnTo>
                    <a:pt x="6012637" y="2519311"/>
                  </a:lnTo>
                  <a:lnTo>
                    <a:pt x="6043701" y="2552293"/>
                  </a:lnTo>
                  <a:lnTo>
                    <a:pt x="6075731" y="2584323"/>
                  </a:lnTo>
                  <a:lnTo>
                    <a:pt x="6108712" y="2615374"/>
                  </a:lnTo>
                  <a:lnTo>
                    <a:pt x="6142609" y="2645448"/>
                  </a:lnTo>
                  <a:lnTo>
                    <a:pt x="6177407" y="2674493"/>
                  </a:lnTo>
                  <a:lnTo>
                    <a:pt x="6213081" y="2702509"/>
                  </a:lnTo>
                  <a:lnTo>
                    <a:pt x="6249619" y="2729458"/>
                  </a:lnTo>
                  <a:lnTo>
                    <a:pt x="6286982" y="2755315"/>
                  </a:lnTo>
                  <a:lnTo>
                    <a:pt x="6325146" y="2780068"/>
                  </a:lnTo>
                  <a:lnTo>
                    <a:pt x="6364097" y="2803677"/>
                  </a:lnTo>
                  <a:lnTo>
                    <a:pt x="6403810" y="2826143"/>
                  </a:lnTo>
                  <a:lnTo>
                    <a:pt x="6444259" y="2847416"/>
                  </a:lnTo>
                  <a:lnTo>
                    <a:pt x="6485420" y="2867495"/>
                  </a:lnTo>
                  <a:lnTo>
                    <a:pt x="6527266" y="2886341"/>
                  </a:lnTo>
                  <a:lnTo>
                    <a:pt x="6569786" y="2903944"/>
                  </a:lnTo>
                  <a:lnTo>
                    <a:pt x="6612941" y="2920263"/>
                  </a:lnTo>
                  <a:lnTo>
                    <a:pt x="6656718" y="2935287"/>
                  </a:lnTo>
                  <a:lnTo>
                    <a:pt x="6701091" y="2949003"/>
                  </a:lnTo>
                  <a:lnTo>
                    <a:pt x="6746049" y="2961360"/>
                  </a:lnTo>
                  <a:lnTo>
                    <a:pt x="6791541" y="2972358"/>
                  </a:lnTo>
                  <a:lnTo>
                    <a:pt x="6837566" y="2981960"/>
                  </a:lnTo>
                  <a:lnTo>
                    <a:pt x="6884098" y="2990151"/>
                  </a:lnTo>
                  <a:lnTo>
                    <a:pt x="6931101" y="2996908"/>
                  </a:lnTo>
                  <a:lnTo>
                    <a:pt x="6978574" y="3002203"/>
                  </a:lnTo>
                  <a:lnTo>
                    <a:pt x="7026465" y="3006013"/>
                  </a:lnTo>
                  <a:lnTo>
                    <a:pt x="7074776" y="3008325"/>
                  </a:lnTo>
                  <a:lnTo>
                    <a:pt x="7123468" y="3009100"/>
                  </a:lnTo>
                  <a:lnTo>
                    <a:pt x="7172160" y="3008325"/>
                  </a:lnTo>
                  <a:lnTo>
                    <a:pt x="7220471" y="3006013"/>
                  </a:lnTo>
                  <a:lnTo>
                    <a:pt x="7268362" y="3002203"/>
                  </a:lnTo>
                  <a:lnTo>
                    <a:pt x="7315835" y="2996908"/>
                  </a:lnTo>
                  <a:lnTo>
                    <a:pt x="7362838" y="2990151"/>
                  </a:lnTo>
                  <a:lnTo>
                    <a:pt x="7409370" y="2981960"/>
                  </a:lnTo>
                  <a:lnTo>
                    <a:pt x="7455395" y="2972358"/>
                  </a:lnTo>
                  <a:lnTo>
                    <a:pt x="7500887" y="2961360"/>
                  </a:lnTo>
                  <a:lnTo>
                    <a:pt x="7545845" y="2949003"/>
                  </a:lnTo>
                  <a:lnTo>
                    <a:pt x="7590218" y="2935287"/>
                  </a:lnTo>
                  <a:lnTo>
                    <a:pt x="7633995" y="2920263"/>
                  </a:lnTo>
                  <a:lnTo>
                    <a:pt x="7677150" y="2903944"/>
                  </a:lnTo>
                  <a:lnTo>
                    <a:pt x="7719669" y="2886341"/>
                  </a:lnTo>
                  <a:lnTo>
                    <a:pt x="7761516" y="2867495"/>
                  </a:lnTo>
                  <a:lnTo>
                    <a:pt x="7802677" y="2847416"/>
                  </a:lnTo>
                  <a:lnTo>
                    <a:pt x="7843126" y="2826143"/>
                  </a:lnTo>
                  <a:lnTo>
                    <a:pt x="7882839" y="2803677"/>
                  </a:lnTo>
                  <a:lnTo>
                    <a:pt x="7921790" y="2780068"/>
                  </a:lnTo>
                  <a:lnTo>
                    <a:pt x="7959953" y="2755315"/>
                  </a:lnTo>
                  <a:lnTo>
                    <a:pt x="7997317" y="2729458"/>
                  </a:lnTo>
                  <a:lnTo>
                    <a:pt x="8033855" y="2702509"/>
                  </a:lnTo>
                  <a:lnTo>
                    <a:pt x="8069529" y="2674493"/>
                  </a:lnTo>
                  <a:lnTo>
                    <a:pt x="8104327" y="2645448"/>
                  </a:lnTo>
                  <a:lnTo>
                    <a:pt x="8138223" y="2615374"/>
                  </a:lnTo>
                  <a:lnTo>
                    <a:pt x="8171205" y="2584323"/>
                  </a:lnTo>
                  <a:lnTo>
                    <a:pt x="8203235" y="2552293"/>
                  </a:lnTo>
                  <a:lnTo>
                    <a:pt x="8234299" y="2519311"/>
                  </a:lnTo>
                  <a:lnTo>
                    <a:pt x="8264360" y="2485415"/>
                  </a:lnTo>
                  <a:lnTo>
                    <a:pt x="8293417" y="2450604"/>
                  </a:lnTo>
                  <a:lnTo>
                    <a:pt x="8321421" y="2414930"/>
                  </a:lnTo>
                  <a:lnTo>
                    <a:pt x="8348370" y="2378405"/>
                  </a:lnTo>
                  <a:lnTo>
                    <a:pt x="8374227" y="2341041"/>
                  </a:lnTo>
                  <a:lnTo>
                    <a:pt x="8398980" y="2302878"/>
                  </a:lnTo>
                  <a:lnTo>
                    <a:pt x="8422602" y="2263927"/>
                  </a:lnTo>
                  <a:lnTo>
                    <a:pt x="8445055" y="2224214"/>
                  </a:lnTo>
                  <a:lnTo>
                    <a:pt x="8466328" y="2183765"/>
                  </a:lnTo>
                  <a:lnTo>
                    <a:pt x="8486407" y="2142604"/>
                  </a:lnTo>
                  <a:lnTo>
                    <a:pt x="8505253" y="2100757"/>
                  </a:lnTo>
                  <a:lnTo>
                    <a:pt x="8522856" y="2058238"/>
                  </a:lnTo>
                  <a:lnTo>
                    <a:pt x="8539175" y="2015083"/>
                  </a:lnTo>
                  <a:lnTo>
                    <a:pt x="8554212" y="1971306"/>
                  </a:lnTo>
                  <a:lnTo>
                    <a:pt x="8567915" y="1926932"/>
                  </a:lnTo>
                  <a:lnTo>
                    <a:pt x="8580272" y="1881974"/>
                  </a:lnTo>
                  <a:lnTo>
                    <a:pt x="8591271" y="1836483"/>
                  </a:lnTo>
                  <a:lnTo>
                    <a:pt x="8600884" y="1790458"/>
                  </a:lnTo>
                  <a:lnTo>
                    <a:pt x="8609076" y="1743925"/>
                  </a:lnTo>
                  <a:lnTo>
                    <a:pt x="8615832" y="1696923"/>
                  </a:lnTo>
                  <a:lnTo>
                    <a:pt x="8621116" y="1649463"/>
                  </a:lnTo>
                  <a:lnTo>
                    <a:pt x="8624938" y="1601558"/>
                  </a:lnTo>
                  <a:lnTo>
                    <a:pt x="8627237" y="1553260"/>
                  </a:lnTo>
                  <a:lnTo>
                    <a:pt x="8628012" y="1504569"/>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720" name="Google Shape;720;p62"/>
          <p:cNvSpPr txBox="1">
            <a:spLocks noGrp="1"/>
          </p:cNvSpPr>
          <p:nvPr>
            <p:ph type="title"/>
          </p:nvPr>
        </p:nvSpPr>
        <p:spPr>
          <a:xfrm>
            <a:off x="5680491" y="968155"/>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a:latin typeface="Proxima Nova"/>
                <a:ea typeface="Proxima Nova"/>
                <a:cs typeface="Proxima Nova"/>
                <a:sym typeface="Proxima Nova"/>
              </a:rPr>
              <a:t>Identify  inequities at work</a:t>
            </a:r>
            <a:endParaRPr sz="1300">
              <a:latin typeface="Proxima Nova"/>
              <a:ea typeface="Proxima Nova"/>
              <a:cs typeface="Proxima Nova"/>
              <a:sym typeface="Proxima Nova"/>
            </a:endParaRPr>
          </a:p>
        </p:txBody>
      </p:sp>
      <p:sp>
        <p:nvSpPr>
          <p:cNvPr id="721" name="Google Shape;721;p62"/>
          <p:cNvSpPr txBox="1"/>
          <p:nvPr/>
        </p:nvSpPr>
        <p:spPr>
          <a:xfrm>
            <a:off x="6970849" y="3203863"/>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Own your  positional  power</a:t>
            </a:r>
            <a:endParaRPr sz="1300" b="1">
              <a:latin typeface="Proxima Nova"/>
              <a:ea typeface="Proxima Nova"/>
              <a:cs typeface="Proxima Nova"/>
              <a:sym typeface="Proxima Nova"/>
            </a:endParaRPr>
          </a:p>
        </p:txBody>
      </p:sp>
      <p:sp>
        <p:nvSpPr>
          <p:cNvPr id="722" name="Google Shape;722;p62"/>
          <p:cNvSpPr txBox="1"/>
          <p:nvPr/>
        </p:nvSpPr>
        <p:spPr>
          <a:xfrm>
            <a:off x="4471197" y="3203856"/>
            <a:ext cx="6897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Consider  actions to take</a:t>
            </a:r>
            <a:endParaRPr sz="1300" b="1">
              <a:latin typeface="Proxima Nova"/>
              <a:ea typeface="Proxima Nova"/>
              <a:cs typeface="Proxima Nova"/>
              <a:sym typeface="Proxima Nova"/>
            </a:endParaRPr>
          </a:p>
        </p:txBody>
      </p:sp>
      <p:sp>
        <p:nvSpPr>
          <p:cNvPr id="723" name="Google Shape;723;p62"/>
          <p:cNvSpPr txBox="1"/>
          <p:nvPr/>
        </p:nvSpPr>
        <p:spPr>
          <a:xfrm>
            <a:off x="5680124" y="2518713"/>
            <a:ext cx="865500" cy="408300"/>
          </a:xfrm>
          <a:prstGeom prst="rect">
            <a:avLst/>
          </a:prstGeom>
          <a:noFill/>
          <a:ln>
            <a:noFill/>
          </a:ln>
        </p:spPr>
        <p:txBody>
          <a:bodyPr spcFirstLastPara="1" wrap="square" lIns="0" tIns="7225" rIns="0" bIns="0" anchor="t" anchorCtr="0">
            <a:spAutoFit/>
          </a:bodyPr>
          <a:lstStyle/>
          <a:p>
            <a:pPr marL="0" marR="0" lvl="0" indent="12700" algn="ctr" rtl="0">
              <a:lnSpc>
                <a:spcPct val="100400"/>
              </a:lnSpc>
              <a:spcBef>
                <a:spcPts val="0"/>
              </a:spcBef>
              <a:spcAft>
                <a:spcPts val="0"/>
              </a:spcAft>
              <a:buNone/>
            </a:pPr>
            <a:r>
              <a:rPr lang="en" sz="1300" b="1">
                <a:latin typeface="Proxima Nova"/>
                <a:ea typeface="Proxima Nova"/>
                <a:cs typeface="Proxima Nova"/>
                <a:sym typeface="Proxima Nova"/>
              </a:rPr>
              <a:t>See your  privilege</a:t>
            </a:r>
            <a:endParaRPr sz="1300" b="1">
              <a:latin typeface="Proxima Nova"/>
              <a:ea typeface="Proxima Nova"/>
              <a:cs typeface="Proxima Nova"/>
              <a:sym typeface="Proxima Nova"/>
            </a:endParaRPr>
          </a:p>
        </p:txBody>
      </p:sp>
      <p:sp>
        <p:nvSpPr>
          <p:cNvPr id="724" name="Google Shape;724;p62"/>
          <p:cNvSpPr txBox="1"/>
          <p:nvPr/>
        </p:nvSpPr>
        <p:spPr>
          <a:xfrm>
            <a:off x="832425" y="1496675"/>
            <a:ext cx="2496300" cy="1960200"/>
          </a:xfrm>
          <a:prstGeom prst="rect">
            <a:avLst/>
          </a:prstGeom>
          <a:noFill/>
          <a:ln>
            <a:noFill/>
          </a:ln>
        </p:spPr>
        <p:txBody>
          <a:bodyPr spcFirstLastPara="1" wrap="square" lIns="0" tIns="125625" rIns="0" bIns="0" anchor="t" anchorCtr="0">
            <a:spAutoFit/>
          </a:bodyPr>
          <a:lstStyle/>
          <a:p>
            <a:pPr marL="0" marR="609600" lvl="0" indent="0" algn="l" rtl="0">
              <a:lnSpc>
                <a:spcPct val="96574"/>
              </a:lnSpc>
              <a:spcBef>
                <a:spcPts val="0"/>
              </a:spcBef>
              <a:spcAft>
                <a:spcPts val="0"/>
              </a:spcAft>
              <a:buNone/>
            </a:pPr>
            <a:r>
              <a:rPr lang="en" sz="4100">
                <a:latin typeface="Oswald"/>
                <a:ea typeface="Oswald"/>
                <a:cs typeface="Oswald"/>
                <a:sym typeface="Oswald"/>
              </a:rPr>
              <a:t>Active  Allyship</a:t>
            </a:r>
            <a:endParaRPr sz="4100">
              <a:latin typeface="Oswald"/>
              <a:ea typeface="Oswald"/>
              <a:cs typeface="Oswald"/>
              <a:sym typeface="Oswald"/>
            </a:endParaRPr>
          </a:p>
          <a:p>
            <a:pPr marL="0" marR="0" lvl="0" indent="0" algn="l" rtl="0">
              <a:lnSpc>
                <a:spcPct val="97348"/>
              </a:lnSpc>
              <a:spcBef>
                <a:spcPts val="0"/>
              </a:spcBef>
              <a:spcAft>
                <a:spcPts val="0"/>
              </a:spcAft>
              <a:buNone/>
            </a:pPr>
            <a:r>
              <a:rPr lang="en" sz="4100">
                <a:latin typeface="Oswald"/>
                <a:ea typeface="Oswald"/>
                <a:cs typeface="Oswald"/>
                <a:sym typeface="Oswald"/>
              </a:rPr>
              <a:t>Framework</a:t>
            </a:r>
            <a:endParaRPr sz="4100">
              <a:latin typeface="Oswald"/>
              <a:ea typeface="Oswald"/>
              <a:cs typeface="Oswald"/>
              <a:sym typeface="Oswald"/>
            </a:endParaRPr>
          </a:p>
        </p:txBody>
      </p:sp>
      <p:sp>
        <p:nvSpPr>
          <p:cNvPr id="725" name="Google Shape;725;p62"/>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24</a:t>
            </a:fld>
            <a:endParaRPr sz="700">
              <a:latin typeface="Proxima Nova Semibold"/>
              <a:ea typeface="Proxima Nova Semibold"/>
              <a:cs typeface="Proxima Nova Semibold"/>
              <a:sym typeface="Proxima Nova Semibold"/>
            </a:endParaRPr>
          </a:p>
        </p:txBody>
      </p:sp>
      <p:grpSp>
        <p:nvGrpSpPr>
          <p:cNvPr id="726" name="Google Shape;726;p62"/>
          <p:cNvGrpSpPr/>
          <p:nvPr/>
        </p:nvGrpSpPr>
        <p:grpSpPr>
          <a:xfrm>
            <a:off x="167531" y="4852630"/>
            <a:ext cx="1505034" cy="174536"/>
            <a:chOff x="442904" y="4166938"/>
            <a:chExt cx="4030621" cy="467300"/>
          </a:xfrm>
        </p:grpSpPr>
        <p:pic>
          <p:nvPicPr>
            <p:cNvPr id="727" name="Google Shape;727;p62"/>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728" name="Google Shape;728;p62"/>
            <p:cNvGrpSpPr/>
            <p:nvPr/>
          </p:nvGrpSpPr>
          <p:grpSpPr>
            <a:xfrm>
              <a:off x="442904" y="4326529"/>
              <a:ext cx="1033452" cy="205673"/>
              <a:chOff x="7504804" y="565304"/>
              <a:chExt cx="1033452" cy="205673"/>
            </a:xfrm>
          </p:grpSpPr>
          <p:sp>
            <p:nvSpPr>
              <p:cNvPr id="729" name="Google Shape;729;p62"/>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30" name="Google Shape;730;p62"/>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31" name="Google Shape;731;p62"/>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32" name="Google Shape;732;p62"/>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33" name="Google Shape;733;p62"/>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34" name="Google Shape;734;p62"/>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35" name="Google Shape;735;p62"/>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736" name="Google Shape;736;p62"/>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E4D49"/>
        </a:solidFill>
        <a:effectLst/>
      </p:bgPr>
    </p:bg>
    <p:spTree>
      <p:nvGrpSpPr>
        <p:cNvPr id="1" name="Shape 740"/>
        <p:cNvGrpSpPr/>
        <p:nvPr/>
      </p:nvGrpSpPr>
      <p:grpSpPr>
        <a:xfrm>
          <a:off x="0" y="0"/>
          <a:ext cx="0" cy="0"/>
          <a:chOff x="0" y="0"/>
          <a:chExt cx="0" cy="0"/>
        </a:xfrm>
      </p:grpSpPr>
      <p:grpSp>
        <p:nvGrpSpPr>
          <p:cNvPr id="741" name="Google Shape;741;p63"/>
          <p:cNvGrpSpPr/>
          <p:nvPr/>
        </p:nvGrpSpPr>
        <p:grpSpPr>
          <a:xfrm>
            <a:off x="167525" y="4852614"/>
            <a:ext cx="1505520" cy="174550"/>
            <a:chOff x="167525" y="4581514"/>
            <a:chExt cx="1505520" cy="174550"/>
          </a:xfrm>
        </p:grpSpPr>
        <p:pic>
          <p:nvPicPr>
            <p:cNvPr id="742" name="Google Shape;742;p63"/>
            <p:cNvPicPr preferRelativeResize="0"/>
            <p:nvPr/>
          </p:nvPicPr>
          <p:blipFill>
            <a:blip r:embed="rId3">
              <a:alphaModFix/>
            </a:blip>
            <a:stretch>
              <a:fillRect/>
            </a:stretch>
          </p:blipFill>
          <p:spPr>
            <a:xfrm>
              <a:off x="167525" y="4604625"/>
              <a:ext cx="392199" cy="130725"/>
            </a:xfrm>
            <a:prstGeom prst="rect">
              <a:avLst/>
            </a:prstGeom>
            <a:noFill/>
            <a:ln>
              <a:noFill/>
            </a:ln>
          </p:spPr>
        </p:pic>
        <p:cxnSp>
          <p:nvCxnSpPr>
            <p:cNvPr id="743" name="Google Shape;743;p63"/>
            <p:cNvCxnSpPr/>
            <p:nvPr/>
          </p:nvCxnSpPr>
          <p:spPr>
            <a:xfrm>
              <a:off x="651533" y="4616137"/>
              <a:ext cx="0" cy="107700"/>
            </a:xfrm>
            <a:prstGeom prst="straightConnector1">
              <a:avLst/>
            </a:prstGeom>
            <a:noFill/>
            <a:ln w="9525" cap="flat" cmpd="sng">
              <a:solidFill>
                <a:schemeClr val="lt1"/>
              </a:solidFill>
              <a:prstDash val="solid"/>
              <a:round/>
              <a:headEnd type="none" w="med" len="med"/>
              <a:tailEnd type="none" w="med" len="med"/>
            </a:ln>
          </p:spPr>
        </p:cxnSp>
        <p:pic>
          <p:nvPicPr>
            <p:cNvPr id="744" name="Google Shape;744;p63"/>
            <p:cNvPicPr preferRelativeResize="0"/>
            <p:nvPr/>
          </p:nvPicPr>
          <p:blipFill>
            <a:blip r:embed="rId4">
              <a:alphaModFix/>
            </a:blip>
            <a:stretch>
              <a:fillRect/>
            </a:stretch>
          </p:blipFill>
          <p:spPr>
            <a:xfrm>
              <a:off x="692544" y="4581514"/>
              <a:ext cx="980501" cy="174550"/>
            </a:xfrm>
            <a:prstGeom prst="rect">
              <a:avLst/>
            </a:prstGeom>
            <a:noFill/>
            <a:ln>
              <a:noFill/>
            </a:ln>
          </p:spPr>
        </p:pic>
      </p:grpSp>
      <p:sp>
        <p:nvSpPr>
          <p:cNvPr id="745" name="Google Shape;745;p63"/>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chemeClr val="lt1"/>
                </a:solidFill>
                <a:latin typeface="Proxima Nova Semibold"/>
                <a:ea typeface="Proxima Nova Semibold"/>
                <a:cs typeface="Proxima Nova Semibold"/>
                <a:sym typeface="Proxima Nova Semibold"/>
              </a:rPr>
              <a:t> </a:t>
            </a:r>
            <a:r>
              <a:rPr lang="en" sz="700">
                <a:solidFill>
                  <a:schemeClr val="lt1"/>
                </a:solidFill>
                <a:latin typeface="Avenir"/>
                <a:ea typeface="Avenir"/>
                <a:cs typeface="Avenir"/>
                <a:sym typeface="Avenir"/>
              </a:rPr>
              <a:t> ©2021 LeanIn.Org, LLC</a:t>
            </a:r>
            <a:r>
              <a:rPr lang="en" sz="700">
                <a:solidFill>
                  <a:schemeClr val="lt1"/>
                </a:solidFill>
                <a:latin typeface="Proxima Nova Semibold"/>
                <a:ea typeface="Proxima Nova Semibold"/>
                <a:cs typeface="Proxima Nova Semibold"/>
                <a:sym typeface="Proxima Nova Semibold"/>
              </a:rPr>
              <a:t>   </a:t>
            </a:r>
            <a:fld id="{00000000-1234-1234-1234-123412341234}" type="slidenum">
              <a:rPr lang="en" sz="700">
                <a:solidFill>
                  <a:schemeClr val="lt1"/>
                </a:solidFill>
                <a:latin typeface="Proxima Nova Semibold"/>
                <a:ea typeface="Proxima Nova Semibold"/>
                <a:cs typeface="Proxima Nova Semibold"/>
                <a:sym typeface="Proxima Nova Semibold"/>
              </a:rPr>
              <a:t>25</a:t>
            </a:fld>
            <a:endParaRPr sz="700">
              <a:solidFill>
                <a:schemeClr val="lt1"/>
              </a:solidFill>
              <a:latin typeface="Proxima Nova Semibold"/>
              <a:ea typeface="Proxima Nova Semibold"/>
              <a:cs typeface="Proxima Nova Semibold"/>
              <a:sym typeface="Proxima Nova Semibold"/>
            </a:endParaRPr>
          </a:p>
        </p:txBody>
      </p:sp>
      <p:sp>
        <p:nvSpPr>
          <p:cNvPr id="746" name="Google Shape;746;p63"/>
          <p:cNvSpPr/>
          <p:nvPr/>
        </p:nvSpPr>
        <p:spPr>
          <a:xfrm>
            <a:off x="859800" y="1270200"/>
            <a:ext cx="7424400" cy="2603100"/>
          </a:xfrm>
          <a:prstGeom prst="rect">
            <a:avLst/>
          </a:prstGeom>
          <a:noFill/>
          <a:ln w="28575" cap="flat" cmpd="sng">
            <a:solidFill>
              <a:srgbClr val="E7F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3"/>
          <p:cNvSpPr txBox="1"/>
          <p:nvPr/>
        </p:nvSpPr>
        <p:spPr>
          <a:xfrm>
            <a:off x="0" y="1827296"/>
            <a:ext cx="9144000" cy="14889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3000"/>
              <a:buFont typeface="Arial"/>
              <a:buNone/>
            </a:pPr>
            <a:r>
              <a:rPr lang="en" sz="5300" b="1">
                <a:solidFill>
                  <a:schemeClr val="lt1"/>
                </a:solidFill>
                <a:latin typeface="Oswald"/>
                <a:ea typeface="Oswald"/>
                <a:cs typeface="Oswald"/>
                <a:sym typeface="Oswald"/>
              </a:rPr>
              <a:t>Understand workplace inequities</a:t>
            </a:r>
            <a:endParaRPr sz="5300" b="1">
              <a:solidFill>
                <a:schemeClr val="lt1"/>
              </a:solidFill>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4"/>
          <p:cNvSpPr txBox="1"/>
          <p:nvPr/>
        </p:nvSpPr>
        <p:spPr>
          <a:xfrm>
            <a:off x="608574" y="1508575"/>
            <a:ext cx="2241300" cy="1955400"/>
          </a:xfrm>
          <a:prstGeom prst="rect">
            <a:avLst/>
          </a:prstGeom>
          <a:noFill/>
          <a:ln>
            <a:noFill/>
          </a:ln>
        </p:spPr>
        <p:txBody>
          <a:bodyPr spcFirstLastPara="1" wrap="square" lIns="0" tIns="125625" rIns="0" bIns="0" anchor="t" anchorCtr="0">
            <a:spAutoFit/>
          </a:bodyPr>
          <a:lstStyle/>
          <a:p>
            <a:pPr marL="0" marR="0" lvl="0" indent="0" algn="l" rtl="0">
              <a:lnSpc>
                <a:spcPct val="96574"/>
              </a:lnSpc>
              <a:spcBef>
                <a:spcPts val="0"/>
              </a:spcBef>
              <a:spcAft>
                <a:spcPts val="0"/>
              </a:spcAft>
              <a:buNone/>
            </a:pPr>
            <a:r>
              <a:rPr lang="en" sz="4100">
                <a:latin typeface="Oswald"/>
                <a:ea typeface="Oswald"/>
                <a:cs typeface="Oswald"/>
                <a:sym typeface="Oswald"/>
              </a:rPr>
              <a:t>Workplace  inequities  exploration</a:t>
            </a:r>
            <a:endParaRPr sz="4100">
              <a:latin typeface="Oswald"/>
              <a:ea typeface="Oswald"/>
              <a:cs typeface="Oswald"/>
              <a:sym typeface="Oswald"/>
            </a:endParaRPr>
          </a:p>
        </p:txBody>
      </p:sp>
      <p:sp>
        <p:nvSpPr>
          <p:cNvPr id="753" name="Google Shape;753;p64"/>
          <p:cNvSpPr txBox="1">
            <a:spLocks noGrp="1"/>
          </p:cNvSpPr>
          <p:nvPr>
            <p:ph type="title"/>
          </p:nvPr>
        </p:nvSpPr>
        <p:spPr>
          <a:xfrm>
            <a:off x="4004248" y="1396565"/>
            <a:ext cx="3737700" cy="299400"/>
          </a:xfrm>
          <a:prstGeom prst="rect">
            <a:avLst/>
          </a:prstGeom>
          <a:noFill/>
          <a:ln>
            <a:noFill/>
          </a:ln>
        </p:spPr>
        <p:txBody>
          <a:bodyPr spcFirstLastPara="1" wrap="square" lIns="0" tIns="6925" rIns="0" bIns="0" anchor="t" anchorCtr="0">
            <a:spAutoFit/>
          </a:bodyPr>
          <a:lstStyle/>
          <a:p>
            <a:pPr marL="0" lvl="0" indent="0" algn="l" rtl="0">
              <a:lnSpc>
                <a:spcPct val="100000"/>
              </a:lnSpc>
              <a:spcBef>
                <a:spcPts val="0"/>
              </a:spcBef>
              <a:spcAft>
                <a:spcPts val="0"/>
              </a:spcAft>
              <a:buNone/>
            </a:pPr>
            <a:r>
              <a:rPr lang="en" sz="1900">
                <a:solidFill>
                  <a:srgbClr val="000000"/>
                </a:solidFill>
                <a:latin typeface="Proxima Nova"/>
                <a:ea typeface="Proxima Nova"/>
                <a:cs typeface="Proxima Nova"/>
                <a:sym typeface="Proxima Nova"/>
              </a:rPr>
              <a:t>Reminders before getting started:</a:t>
            </a:r>
            <a:endParaRPr sz="1900">
              <a:latin typeface="Proxima Nova"/>
              <a:ea typeface="Proxima Nova"/>
              <a:cs typeface="Proxima Nova"/>
              <a:sym typeface="Proxima Nova"/>
            </a:endParaRPr>
          </a:p>
        </p:txBody>
      </p:sp>
      <p:sp>
        <p:nvSpPr>
          <p:cNvPr id="754" name="Google Shape;754;p64"/>
          <p:cNvSpPr txBox="1"/>
          <p:nvPr/>
        </p:nvSpPr>
        <p:spPr>
          <a:xfrm>
            <a:off x="4075674" y="1953725"/>
            <a:ext cx="4591500" cy="1622700"/>
          </a:xfrm>
          <a:prstGeom prst="rect">
            <a:avLst/>
          </a:prstGeom>
          <a:noFill/>
          <a:ln>
            <a:noFill/>
          </a:ln>
        </p:spPr>
        <p:txBody>
          <a:bodyPr spcFirstLastPara="1" wrap="square" lIns="0" tIns="5475" rIns="0" bIns="0" anchor="t" anchorCtr="0">
            <a:spAutoFit/>
          </a:bodyPr>
          <a:lstStyle/>
          <a:p>
            <a:pPr marL="254000" marR="0" lvl="0" indent="-247650" algn="l" rtl="0">
              <a:lnSpc>
                <a:spcPct val="125099"/>
              </a:lnSpc>
              <a:spcBef>
                <a:spcPts val="900"/>
              </a:spcBef>
              <a:spcAft>
                <a:spcPts val="0"/>
              </a:spcAft>
              <a:buSzPts val="1500"/>
              <a:buFont typeface="Avenir"/>
              <a:buChar char="•"/>
            </a:pPr>
            <a:r>
              <a:rPr lang="en" sz="1500">
                <a:latin typeface="Avenir"/>
                <a:ea typeface="Avenir"/>
                <a:cs typeface="Avenir"/>
                <a:sym typeface="Avenir"/>
              </a:rPr>
              <a:t>Understanding our privilege is central to allyship.</a:t>
            </a:r>
            <a:endParaRPr sz="1500">
              <a:latin typeface="Avenir"/>
              <a:ea typeface="Avenir"/>
              <a:cs typeface="Avenir"/>
              <a:sym typeface="Avenir"/>
            </a:endParaRPr>
          </a:p>
          <a:p>
            <a:pPr marL="254000" marR="0" lvl="0" indent="-247650" algn="l" rtl="0">
              <a:lnSpc>
                <a:spcPct val="125099"/>
              </a:lnSpc>
              <a:spcBef>
                <a:spcPts val="900"/>
              </a:spcBef>
              <a:spcAft>
                <a:spcPts val="0"/>
              </a:spcAft>
              <a:buSzPts val="1500"/>
              <a:buFont typeface="Avenir"/>
              <a:buChar char="•"/>
            </a:pPr>
            <a:r>
              <a:rPr lang="en" sz="1500">
                <a:latin typeface="Avenir"/>
                <a:ea typeface="Avenir"/>
                <a:cs typeface="Avenir"/>
                <a:sym typeface="Avenir"/>
              </a:rPr>
              <a:t>It is not an assessment—you won’t get a    privilege score.</a:t>
            </a:r>
            <a:endParaRPr sz="1500">
              <a:latin typeface="Avenir"/>
              <a:ea typeface="Avenir"/>
              <a:cs typeface="Avenir"/>
              <a:sym typeface="Avenir"/>
            </a:endParaRPr>
          </a:p>
          <a:p>
            <a:pPr marL="254000" marR="0" lvl="0" indent="-247650" algn="l" rtl="0">
              <a:lnSpc>
                <a:spcPct val="125099"/>
              </a:lnSpc>
              <a:spcBef>
                <a:spcPts val="900"/>
              </a:spcBef>
              <a:spcAft>
                <a:spcPts val="0"/>
              </a:spcAft>
              <a:buSzPts val="1500"/>
              <a:buFont typeface="Avenir"/>
              <a:buChar char="•"/>
            </a:pPr>
            <a:r>
              <a:rPr lang="en" sz="1500">
                <a:latin typeface="Avenir"/>
                <a:ea typeface="Avenir"/>
                <a:cs typeface="Avenir"/>
                <a:sym typeface="Avenir"/>
              </a:rPr>
              <a:t>This list are examples so it’s not exhaustive of all experiences.</a:t>
            </a:r>
            <a:endParaRPr sz="1500">
              <a:latin typeface="Avenir"/>
              <a:ea typeface="Avenir"/>
              <a:cs typeface="Avenir"/>
              <a:sym typeface="Avenir"/>
            </a:endParaRPr>
          </a:p>
        </p:txBody>
      </p:sp>
      <p:sp>
        <p:nvSpPr>
          <p:cNvPr id="755" name="Google Shape;755;p64"/>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26</a:t>
            </a:fld>
            <a:endParaRPr sz="700">
              <a:latin typeface="Proxima Nova Semibold"/>
              <a:ea typeface="Proxima Nova Semibold"/>
              <a:cs typeface="Proxima Nova Semibold"/>
              <a:sym typeface="Proxima Nova Semibold"/>
            </a:endParaRPr>
          </a:p>
        </p:txBody>
      </p:sp>
      <p:grpSp>
        <p:nvGrpSpPr>
          <p:cNvPr id="756" name="Google Shape;756;p64"/>
          <p:cNvGrpSpPr/>
          <p:nvPr/>
        </p:nvGrpSpPr>
        <p:grpSpPr>
          <a:xfrm>
            <a:off x="167531" y="4852630"/>
            <a:ext cx="1505034" cy="174536"/>
            <a:chOff x="442904" y="4166938"/>
            <a:chExt cx="4030621" cy="467300"/>
          </a:xfrm>
        </p:grpSpPr>
        <p:pic>
          <p:nvPicPr>
            <p:cNvPr id="757" name="Google Shape;757;p64"/>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758" name="Google Shape;758;p64"/>
            <p:cNvGrpSpPr/>
            <p:nvPr/>
          </p:nvGrpSpPr>
          <p:grpSpPr>
            <a:xfrm>
              <a:off x="442904" y="4326529"/>
              <a:ext cx="1033452" cy="205673"/>
              <a:chOff x="7504804" y="565304"/>
              <a:chExt cx="1033452" cy="205673"/>
            </a:xfrm>
          </p:grpSpPr>
          <p:sp>
            <p:nvSpPr>
              <p:cNvPr id="759" name="Google Shape;759;p64"/>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60" name="Google Shape;760;p64"/>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61" name="Google Shape;761;p64"/>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62" name="Google Shape;762;p64"/>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63" name="Google Shape;763;p64"/>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64" name="Google Shape;764;p64"/>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65" name="Google Shape;765;p64"/>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766" name="Google Shape;766;p64"/>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770"/>
        <p:cNvGrpSpPr/>
        <p:nvPr/>
      </p:nvGrpSpPr>
      <p:grpSpPr>
        <a:xfrm>
          <a:off x="0" y="0"/>
          <a:ext cx="0" cy="0"/>
          <a:chOff x="0" y="0"/>
          <a:chExt cx="0" cy="0"/>
        </a:xfrm>
      </p:grpSpPr>
      <p:graphicFrame>
        <p:nvGraphicFramePr>
          <p:cNvPr id="771" name="Google Shape;771;p65"/>
          <p:cNvGraphicFramePr/>
          <p:nvPr/>
        </p:nvGraphicFramePr>
        <p:xfrm>
          <a:off x="355849" y="995464"/>
          <a:ext cx="3000000" cy="3000000"/>
        </p:xfrm>
        <a:graphic>
          <a:graphicData uri="http://schemas.openxmlformats.org/drawingml/2006/table">
            <a:tbl>
              <a:tblPr firstRow="1" bandRow="1">
                <a:noFill/>
                <a:tableStyleId>{91C78A5E-DF17-46B2-99D7-4E5141605BE8}</a:tableStyleId>
              </a:tblPr>
              <a:tblGrid>
                <a:gridCol w="412975">
                  <a:extLst>
                    <a:ext uri="{9D8B030D-6E8A-4147-A177-3AD203B41FA5}">
                      <a16:colId xmlns:a16="http://schemas.microsoft.com/office/drawing/2014/main" val="20000"/>
                    </a:ext>
                  </a:extLst>
                </a:gridCol>
                <a:gridCol w="7912425">
                  <a:extLst>
                    <a:ext uri="{9D8B030D-6E8A-4147-A177-3AD203B41FA5}">
                      <a16:colId xmlns:a16="http://schemas.microsoft.com/office/drawing/2014/main" val="20001"/>
                    </a:ext>
                  </a:extLst>
                </a:gridCol>
              </a:tblGrid>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lvl="0" indent="0" algn="l" rtl="0">
                        <a:spcBef>
                          <a:spcPts val="0"/>
                        </a:spcBef>
                        <a:spcAft>
                          <a:spcPts val="0"/>
                        </a:spcAft>
                        <a:buClr>
                          <a:schemeClr val="dk1"/>
                        </a:buClr>
                        <a:buFont typeface="Arial"/>
                        <a:buNone/>
                      </a:pPr>
                      <a:r>
                        <a:rPr lang="en" sz="1100">
                          <a:latin typeface="Avenir"/>
                          <a:ea typeface="Avenir"/>
                          <a:cs typeface="Avenir"/>
                          <a:sym typeface="Avenir"/>
                        </a:rPr>
                        <a:t>Coworkers don’t confuse me with others of my race</a:t>
                      </a:r>
                      <a:endParaRPr sz="1100">
                        <a:latin typeface="Avenir"/>
                        <a:ea typeface="Avenir"/>
                        <a:cs typeface="Avenir"/>
                        <a:sym typeface="Avenir"/>
                      </a:endParaRPr>
                    </a:p>
                  </a:txBody>
                  <a:tcPr marL="0" marR="0" marT="7105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Clr>
                          <a:srgbClr val="000000"/>
                        </a:buClr>
                        <a:buFont typeface="Arial"/>
                        <a:buNone/>
                      </a:pPr>
                      <a:r>
                        <a:rPr lang="en" sz="1100">
                          <a:latin typeface="Avenir"/>
                          <a:ea typeface="Avenir"/>
                          <a:cs typeface="Avenir"/>
                          <a:sym typeface="Avenir"/>
                        </a:rPr>
                        <a:t>People rarely or never call me “emotional” when I express my opinion at work</a:t>
                      </a:r>
                      <a:endParaRPr sz="1100" u="none" strike="noStrike" cap="none" baseline="30000">
                        <a:latin typeface="Avenir"/>
                        <a:ea typeface="Avenir"/>
                        <a:cs typeface="Avenir"/>
                        <a:sym typeface="Avenir"/>
                      </a:endParaRPr>
                    </a:p>
                  </a:txBody>
                  <a:tcPr marL="0" marR="0" marT="8605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a:latin typeface="Avenir"/>
                          <a:ea typeface="Avenir"/>
                          <a:cs typeface="Avenir"/>
                          <a:sym typeface="Avenir"/>
                        </a:rPr>
                        <a:t>I don’t often feel othered by the words my colleagues use</a:t>
                      </a:r>
                      <a:endParaRPr sz="1100">
                        <a:latin typeface="Avenir"/>
                        <a:ea typeface="Avenir"/>
                        <a:cs typeface="Avenir"/>
                        <a:sym typeface="Avenir"/>
                      </a:endParaRPr>
                    </a:p>
                  </a:txBody>
                  <a:tcPr marL="0" marR="0" marT="8520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a:latin typeface="Avenir"/>
                          <a:ea typeface="Avenir"/>
                          <a:cs typeface="Avenir"/>
                          <a:sym typeface="Avenir"/>
                        </a:rPr>
                        <a:t>I can use company bathrooms without stress or anxiety</a:t>
                      </a:r>
                      <a:endParaRPr sz="1100">
                        <a:latin typeface="Avenir"/>
                        <a:ea typeface="Avenir"/>
                        <a:cs typeface="Avenir"/>
                        <a:sym typeface="Avenir"/>
                      </a:endParaRPr>
                    </a:p>
                  </a:txBody>
                  <a:tcPr marL="0" marR="0" marT="8520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a:latin typeface="Avenir"/>
                          <a:ea typeface="Avenir"/>
                          <a:cs typeface="Avenir"/>
                          <a:sym typeface="Avenir"/>
                        </a:rPr>
                        <a:t>I have never declined a work social event because the building wasn’t accessible</a:t>
                      </a:r>
                      <a:endParaRPr sz="1100" u="none" strike="noStrike" cap="none">
                        <a:latin typeface="Avenir"/>
                        <a:ea typeface="Avenir"/>
                        <a:cs typeface="Avenir"/>
                        <a:sym typeface="Avenir"/>
                      </a:endParaRPr>
                    </a:p>
                  </a:txBody>
                  <a:tcPr marL="0" marR="0" marT="8520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204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marR="0" lvl="0" indent="0" algn="l" rtl="0">
                        <a:lnSpc>
                          <a:spcPct val="100000"/>
                        </a:lnSpc>
                        <a:spcBef>
                          <a:spcPts val="0"/>
                        </a:spcBef>
                        <a:spcAft>
                          <a:spcPts val="0"/>
                        </a:spcAft>
                        <a:buNone/>
                      </a:pPr>
                      <a:r>
                        <a:rPr lang="en" sz="1100">
                          <a:latin typeface="Avenir"/>
                          <a:ea typeface="Avenir"/>
                          <a:cs typeface="Avenir"/>
                          <a:sym typeface="Avenir"/>
                        </a:rPr>
                        <a:t>I don’t usually worry that wearing a symbol of my religion or culture to an interview will decrease my chances of getting a job</a:t>
                      </a:r>
                      <a:endParaRPr sz="1100" u="none" strike="noStrike" cap="none">
                        <a:latin typeface="Avenir"/>
                        <a:ea typeface="Avenir"/>
                        <a:cs typeface="Avenir"/>
                        <a:sym typeface="Avenir"/>
                      </a:endParaRPr>
                    </a:p>
                  </a:txBody>
                  <a:tcPr marL="0" marR="0" marT="8520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lvl="0" indent="0" algn="l" rtl="0">
                        <a:spcBef>
                          <a:spcPts val="0"/>
                        </a:spcBef>
                        <a:spcAft>
                          <a:spcPts val="0"/>
                        </a:spcAft>
                        <a:buNone/>
                      </a:pPr>
                      <a:r>
                        <a:rPr lang="en" sz="1100">
                          <a:latin typeface="Avenir"/>
                          <a:ea typeface="Avenir"/>
                          <a:cs typeface="Avenir"/>
                          <a:sym typeface="Avenir"/>
                        </a:rPr>
                        <a:t>I have family members or people in my network whom I can go to for career advice</a:t>
                      </a:r>
                      <a:endParaRPr sz="1100">
                        <a:latin typeface="Avenir"/>
                        <a:ea typeface="Avenir"/>
                        <a:cs typeface="Avenir"/>
                        <a:sym typeface="Avenir"/>
                      </a:endParaRPr>
                    </a:p>
                  </a:txBody>
                  <a:tcPr marL="0" marR="0" marT="8520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lvl="0" indent="0" algn="l" rtl="0">
                        <a:spcBef>
                          <a:spcPts val="0"/>
                        </a:spcBef>
                        <a:spcAft>
                          <a:spcPts val="0"/>
                        </a:spcAft>
                        <a:buNone/>
                      </a:pPr>
                      <a:r>
                        <a:rPr lang="en" sz="1100">
                          <a:latin typeface="Avenir"/>
                          <a:ea typeface="Avenir"/>
                          <a:cs typeface="Avenir"/>
                          <a:sym typeface="Avenir"/>
                        </a:rPr>
                        <a:t>I’m usually not interrupted when I speak up in meetings</a:t>
                      </a:r>
                      <a:endParaRPr sz="1100">
                        <a:latin typeface="Avenir"/>
                        <a:ea typeface="Avenir"/>
                        <a:cs typeface="Avenir"/>
                        <a:sym typeface="Avenir"/>
                      </a:endParaRPr>
                    </a:p>
                  </a:txBody>
                  <a:tcPr marL="0" marR="0" marT="8520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98875">
                <a:tc>
                  <a:txBody>
                    <a:bodyPr/>
                    <a:lstStyle/>
                    <a:p>
                      <a:pPr marL="0" marR="0" lvl="0" indent="0" algn="ctr" rtl="0">
                        <a:lnSpc>
                          <a:spcPct val="100000"/>
                        </a:lnSpc>
                        <a:spcBef>
                          <a:spcPts val="0"/>
                        </a:spcBef>
                        <a:spcAft>
                          <a:spcPts val="0"/>
                        </a:spcAft>
                        <a:buNone/>
                      </a:pPr>
                      <a:endParaRPr b="1" u="none" strike="noStrike" cap="none">
                        <a:latin typeface="Proxima Nova"/>
                        <a:ea typeface="Proxima Nova"/>
                        <a:cs typeface="Proxima Nova"/>
                        <a:sym typeface="Proxima Nova"/>
                      </a:endParaRPr>
                    </a:p>
                  </a:txBody>
                  <a:tcPr marL="0" marR="0" marT="0" marB="0">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5BC9F"/>
                    </a:solidFill>
                  </a:tcPr>
                </a:tc>
                <a:tc>
                  <a:txBody>
                    <a:bodyPr/>
                    <a:lstStyle/>
                    <a:p>
                      <a:pPr marL="76200" lvl="0" indent="0" algn="l" rtl="0">
                        <a:spcBef>
                          <a:spcPts val="0"/>
                        </a:spcBef>
                        <a:spcAft>
                          <a:spcPts val="0"/>
                        </a:spcAft>
                        <a:buNone/>
                      </a:pPr>
                      <a:r>
                        <a:rPr lang="en" sz="1100">
                          <a:latin typeface="Avenir"/>
                          <a:ea typeface="Avenir"/>
                          <a:cs typeface="Avenir"/>
                          <a:sym typeface="Avenir"/>
                        </a:rPr>
                        <a:t>I generally get credit for my ideas and contributions at work</a:t>
                      </a:r>
                      <a:endParaRPr sz="1100">
                        <a:latin typeface="Avenir"/>
                        <a:ea typeface="Avenir"/>
                        <a:cs typeface="Avenir"/>
                        <a:sym typeface="Avenir"/>
                      </a:endParaRPr>
                    </a:p>
                  </a:txBody>
                  <a:tcPr marL="0" marR="0" marT="85200" marB="0" anchor="ctr">
                    <a:lnL w="38100" cap="flat" cmpd="sng">
                      <a:solidFill>
                        <a:srgbClr val="FDF3E9"/>
                      </a:solidFill>
                      <a:prstDash val="solid"/>
                      <a:round/>
                      <a:headEnd type="none" w="sm" len="sm"/>
                      <a:tailEnd type="none" w="sm" len="sm"/>
                    </a:lnL>
                    <a:lnR w="38100" cap="flat" cmpd="sng">
                      <a:solidFill>
                        <a:srgbClr val="FDF3E9"/>
                      </a:solidFill>
                      <a:prstDash val="solid"/>
                      <a:round/>
                      <a:headEnd type="none" w="sm" len="sm"/>
                      <a:tailEnd type="none" w="sm" len="sm"/>
                    </a:lnR>
                    <a:lnT w="38100" cap="flat" cmpd="sng">
                      <a:solidFill>
                        <a:srgbClr val="FDF3E9"/>
                      </a:solidFill>
                      <a:prstDash val="solid"/>
                      <a:round/>
                      <a:headEnd type="none" w="sm" len="sm"/>
                      <a:tailEnd type="none" w="sm" len="sm"/>
                    </a:lnT>
                    <a:lnB w="38100" cap="flat" cmpd="sng">
                      <a:solidFill>
                        <a:srgbClr val="FDF3E9"/>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sp>
        <p:nvSpPr>
          <p:cNvPr id="772" name="Google Shape;772;p65"/>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27</a:t>
            </a:fld>
            <a:endParaRPr sz="700">
              <a:latin typeface="Proxima Nova Semibold"/>
              <a:ea typeface="Proxima Nova Semibold"/>
              <a:cs typeface="Proxima Nova Semibold"/>
              <a:sym typeface="Proxima Nova Semibold"/>
            </a:endParaRPr>
          </a:p>
        </p:txBody>
      </p:sp>
      <p:grpSp>
        <p:nvGrpSpPr>
          <p:cNvPr id="773" name="Google Shape;773;p65"/>
          <p:cNvGrpSpPr/>
          <p:nvPr/>
        </p:nvGrpSpPr>
        <p:grpSpPr>
          <a:xfrm>
            <a:off x="167531" y="4852630"/>
            <a:ext cx="1505034" cy="174536"/>
            <a:chOff x="442904" y="4166938"/>
            <a:chExt cx="4030621" cy="467300"/>
          </a:xfrm>
        </p:grpSpPr>
        <p:pic>
          <p:nvPicPr>
            <p:cNvPr id="774" name="Google Shape;774;p65"/>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775" name="Google Shape;775;p65"/>
            <p:cNvGrpSpPr/>
            <p:nvPr/>
          </p:nvGrpSpPr>
          <p:grpSpPr>
            <a:xfrm>
              <a:off x="442904" y="4326529"/>
              <a:ext cx="1033452" cy="205673"/>
              <a:chOff x="7504804" y="565304"/>
              <a:chExt cx="1033452" cy="205673"/>
            </a:xfrm>
          </p:grpSpPr>
          <p:sp>
            <p:nvSpPr>
              <p:cNvPr id="776" name="Google Shape;776;p65"/>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77" name="Google Shape;777;p65"/>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78" name="Google Shape;778;p65"/>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79" name="Google Shape;779;p65"/>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80" name="Google Shape;780;p65"/>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81" name="Google Shape;781;p65"/>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782" name="Google Shape;782;p65"/>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783" name="Google Shape;783;p65"/>
            <p:cNvCxnSpPr/>
            <p:nvPr/>
          </p:nvCxnSpPr>
          <p:spPr>
            <a:xfrm>
              <a:off x="1750292" y="4278301"/>
              <a:ext cx="0" cy="288000"/>
            </a:xfrm>
            <a:prstGeom prst="straightConnector1">
              <a:avLst/>
            </a:prstGeom>
            <a:noFill/>
            <a:ln w="9525" cap="flat" cmpd="sng">
              <a:solidFill>
                <a:srgbClr val="000000"/>
              </a:solidFill>
              <a:prstDash val="solid"/>
              <a:round/>
              <a:headEnd type="none" w="med" len="med"/>
              <a:tailEnd type="none" w="med" len="med"/>
            </a:ln>
          </p:spPr>
        </p:cxnSp>
      </p:grpSp>
      <p:sp>
        <p:nvSpPr>
          <p:cNvPr id="784" name="Google Shape;784;p65"/>
          <p:cNvSpPr txBox="1"/>
          <p:nvPr/>
        </p:nvSpPr>
        <p:spPr>
          <a:xfrm>
            <a:off x="355850" y="290525"/>
            <a:ext cx="6445800" cy="361500"/>
          </a:xfrm>
          <a:prstGeom prst="rect">
            <a:avLst/>
          </a:prstGeom>
          <a:noFill/>
          <a:ln>
            <a:noFill/>
          </a:ln>
        </p:spPr>
        <p:txBody>
          <a:bodyPr spcFirstLastPara="1" wrap="square" lIns="0" tIns="7500" rIns="0" bIns="0" anchor="t" anchorCtr="0">
            <a:spAutoFit/>
          </a:bodyPr>
          <a:lstStyle/>
          <a:p>
            <a:pPr marL="0" marR="0" lvl="0" indent="0" algn="l" rtl="0">
              <a:lnSpc>
                <a:spcPct val="100000"/>
              </a:lnSpc>
              <a:spcBef>
                <a:spcPts val="0"/>
              </a:spcBef>
              <a:spcAft>
                <a:spcPts val="0"/>
              </a:spcAft>
              <a:buSzPts val="1100"/>
              <a:buNone/>
            </a:pPr>
            <a:r>
              <a:rPr lang="en" sz="2300">
                <a:solidFill>
                  <a:schemeClr val="dk1"/>
                </a:solidFill>
                <a:latin typeface="Oswald"/>
                <a:ea typeface="Oswald"/>
                <a:cs typeface="Oswald"/>
                <a:sym typeface="Oswald"/>
              </a:rPr>
              <a:t>Workplace inequalities exploration </a:t>
            </a:r>
            <a:endParaRPr sz="2300">
              <a:solidFill>
                <a:schemeClr val="dk1"/>
              </a:solidFill>
              <a:latin typeface="Oswald"/>
              <a:ea typeface="Oswald"/>
              <a:cs typeface="Oswald"/>
              <a:sym typeface="Oswald"/>
            </a:endParaRPr>
          </a:p>
        </p:txBody>
      </p:sp>
      <p:sp>
        <p:nvSpPr>
          <p:cNvPr id="785" name="Google Shape;785;p65"/>
          <p:cNvSpPr txBox="1"/>
          <p:nvPr/>
        </p:nvSpPr>
        <p:spPr>
          <a:xfrm>
            <a:off x="355850" y="652025"/>
            <a:ext cx="3266100" cy="178800"/>
          </a:xfrm>
          <a:prstGeom prst="rect">
            <a:avLst/>
          </a:prstGeom>
          <a:noFill/>
          <a:ln>
            <a:noFill/>
          </a:ln>
        </p:spPr>
        <p:txBody>
          <a:bodyPr spcFirstLastPara="1" wrap="square" lIns="0" tIns="24550" rIns="0" bIns="0" anchor="t" anchorCtr="0">
            <a:spAutoFit/>
          </a:bodyPr>
          <a:lstStyle/>
          <a:p>
            <a:pPr marL="0" marR="0" lvl="0" indent="0" algn="l" rtl="0">
              <a:lnSpc>
                <a:spcPct val="104900"/>
              </a:lnSpc>
              <a:spcBef>
                <a:spcPts val="0"/>
              </a:spcBef>
              <a:spcAft>
                <a:spcPts val="0"/>
              </a:spcAft>
              <a:buNone/>
            </a:pPr>
            <a:r>
              <a:rPr lang="en" sz="1000">
                <a:latin typeface="Avenir"/>
                <a:ea typeface="Avenir"/>
                <a:cs typeface="Avenir"/>
                <a:sym typeface="Avenir"/>
              </a:rPr>
              <a:t>Take note of </a:t>
            </a:r>
            <a:r>
              <a:rPr lang="en" sz="1000" i="1">
                <a:latin typeface="Avenir"/>
                <a:ea typeface="Avenir"/>
                <a:cs typeface="Avenir"/>
                <a:sym typeface="Avenir"/>
              </a:rPr>
              <a:t>all </a:t>
            </a:r>
            <a:r>
              <a:rPr lang="en" sz="1000">
                <a:latin typeface="Avenir"/>
                <a:ea typeface="Avenir"/>
                <a:cs typeface="Avenir"/>
                <a:sym typeface="Avenir"/>
              </a:rPr>
              <a:t>of the statements that apply to you:</a:t>
            </a:r>
            <a:endParaRPr sz="1000">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5E4E0">
            <a:alpha val="49800"/>
          </a:srgbClr>
        </a:solidFill>
        <a:effectLst/>
      </p:bgPr>
    </p:bg>
    <p:spTree>
      <p:nvGrpSpPr>
        <p:cNvPr id="1" name="Shape 789"/>
        <p:cNvGrpSpPr/>
        <p:nvPr/>
      </p:nvGrpSpPr>
      <p:grpSpPr>
        <a:xfrm>
          <a:off x="0" y="0"/>
          <a:ext cx="0" cy="0"/>
          <a:chOff x="0" y="0"/>
          <a:chExt cx="0" cy="0"/>
        </a:xfrm>
      </p:grpSpPr>
      <p:sp>
        <p:nvSpPr>
          <p:cNvPr id="790" name="Google Shape;790;p66"/>
          <p:cNvSpPr/>
          <p:nvPr/>
        </p:nvSpPr>
        <p:spPr>
          <a:xfrm>
            <a:off x="-227250" y="-84950"/>
            <a:ext cx="9654600" cy="1690800"/>
          </a:xfrm>
          <a:prstGeom prst="rect">
            <a:avLst/>
          </a:prstGeom>
          <a:solidFill>
            <a:srgbClr val="C4E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6"/>
          <p:cNvSpPr txBox="1"/>
          <p:nvPr/>
        </p:nvSpPr>
        <p:spPr>
          <a:xfrm>
            <a:off x="252873" y="178736"/>
            <a:ext cx="4959300" cy="516300"/>
          </a:xfrm>
          <a:prstGeom prst="rect">
            <a:avLst/>
          </a:prstGeom>
          <a:noFill/>
          <a:ln>
            <a:noFill/>
          </a:ln>
        </p:spPr>
        <p:txBody>
          <a:bodyPr spcFirstLastPara="1" wrap="square" lIns="0" tIns="59200" rIns="0" bIns="0" anchor="t" anchorCtr="0">
            <a:spAutoFit/>
          </a:bodyPr>
          <a:lstStyle/>
          <a:p>
            <a:pPr marL="0" lvl="0" indent="0" algn="l" rtl="0">
              <a:spcBef>
                <a:spcPts val="0"/>
              </a:spcBef>
              <a:spcAft>
                <a:spcPts val="0"/>
              </a:spcAft>
              <a:buNone/>
            </a:pPr>
            <a:r>
              <a:rPr lang="en" sz="900" b="1">
                <a:solidFill>
                  <a:schemeClr val="dk1"/>
                </a:solidFill>
                <a:latin typeface="Proxima Nova"/>
                <a:ea typeface="Proxima Nova"/>
                <a:cs typeface="Proxima Nova"/>
                <a:sym typeface="Proxima Nova"/>
              </a:rPr>
              <a:t>INEQUITY IN EVERYDAY INTERACTIONS:</a:t>
            </a:r>
            <a:endParaRPr sz="700" b="1">
              <a:solidFill>
                <a:schemeClr val="dk1"/>
              </a:solidFill>
              <a:latin typeface="Avenir"/>
              <a:ea typeface="Avenir"/>
              <a:cs typeface="Avenir"/>
              <a:sym typeface="Avenir"/>
            </a:endParaRPr>
          </a:p>
          <a:p>
            <a:pPr marL="0" lvl="0" indent="0" algn="l" rtl="0">
              <a:lnSpc>
                <a:spcPct val="101499"/>
              </a:lnSpc>
              <a:spcBef>
                <a:spcPts val="800"/>
              </a:spcBef>
              <a:spcAft>
                <a:spcPts val="0"/>
              </a:spcAft>
              <a:buSzPts val="1100"/>
              <a:buNone/>
            </a:pPr>
            <a:r>
              <a:rPr lang="en" b="1">
                <a:solidFill>
                  <a:schemeClr val="dk1"/>
                </a:solidFill>
                <a:latin typeface="Avenir"/>
                <a:ea typeface="Avenir"/>
                <a:cs typeface="Avenir"/>
                <a:sym typeface="Avenir"/>
              </a:rPr>
              <a:t>Coworkers don’t confuse me with others of my race</a:t>
            </a:r>
            <a:endParaRPr b="1">
              <a:solidFill>
                <a:schemeClr val="dk1"/>
              </a:solidFill>
              <a:latin typeface="Avenir"/>
              <a:ea typeface="Avenir"/>
              <a:cs typeface="Avenir"/>
              <a:sym typeface="Avenir"/>
            </a:endParaRPr>
          </a:p>
        </p:txBody>
      </p:sp>
      <p:sp>
        <p:nvSpPr>
          <p:cNvPr id="792" name="Google Shape;792;p66"/>
          <p:cNvSpPr txBox="1"/>
          <p:nvPr/>
        </p:nvSpPr>
        <p:spPr>
          <a:xfrm>
            <a:off x="263400" y="1675325"/>
            <a:ext cx="7913700" cy="3535800"/>
          </a:xfrm>
          <a:prstGeom prst="rect">
            <a:avLst/>
          </a:prstGeom>
          <a:noFill/>
          <a:ln>
            <a:noFill/>
          </a:ln>
        </p:spPr>
        <p:txBody>
          <a:bodyPr spcFirstLastPara="1" wrap="square" lIns="0" tIns="61525" rIns="0" bIns="0" anchor="t" anchorCtr="0">
            <a:spAutoFit/>
          </a:bodyPr>
          <a:lstStyle/>
          <a:p>
            <a:pPr marL="0" lvl="0" indent="0" algn="l" rtl="0">
              <a:spcBef>
                <a:spcPts val="0"/>
              </a:spcBef>
              <a:spcAft>
                <a:spcPts val="0"/>
              </a:spcAft>
              <a:buNone/>
            </a:pPr>
            <a:r>
              <a:rPr lang="en" sz="1100" b="1" dirty="0">
                <a:latin typeface="Proxima Nova"/>
                <a:ea typeface="Proxima Nova"/>
                <a:cs typeface="Proxima Nova"/>
                <a:sym typeface="Proxima Nova"/>
              </a:rPr>
              <a:t>TRANSCRIPT:</a:t>
            </a:r>
            <a:endParaRPr sz="1100" b="1" dirty="0">
              <a:latin typeface="Proxima Nova"/>
              <a:ea typeface="Proxima Nova"/>
              <a:cs typeface="Proxima Nova"/>
              <a:sym typeface="Proxima Nova"/>
            </a:endParaRPr>
          </a:p>
          <a:p>
            <a:pPr marL="0" lvl="0" indent="0" algn="l" rtl="0">
              <a:lnSpc>
                <a:spcPct val="110000"/>
              </a:lnSpc>
              <a:spcBef>
                <a:spcPts val="500"/>
              </a:spcBef>
              <a:spcAft>
                <a:spcPts val="0"/>
              </a:spcAft>
              <a:buSzPts val="1100"/>
              <a:buNone/>
            </a:pPr>
            <a:r>
              <a:rPr lang="en" sz="1000" i="1" dirty="0">
                <a:latin typeface="Avenir"/>
                <a:ea typeface="Avenir"/>
                <a:cs typeface="Avenir"/>
                <a:sym typeface="Avenir"/>
              </a:rPr>
              <a:t>“When I sat on a nonprofit board, I had been in the board for a couple of months. I noticed that every time that we met as a group, I would be consistently confused for the only other Latina on the board. Now, she and I both had short hair, brown skin but that was about it in terms of what we looked like. Having that not been the first experience in my career and life when I had been confused for another Latina, either in the workplace or in groups that I have been part of, this was an experience that I was accustomed to.</a:t>
            </a:r>
            <a:endParaRPr sz="1000" i="1" dirty="0">
              <a:latin typeface="Avenir"/>
              <a:ea typeface="Avenir"/>
              <a:cs typeface="Avenir"/>
              <a:sym typeface="Avenir"/>
            </a:endParaRPr>
          </a:p>
          <a:p>
            <a:pPr marL="0" lvl="0" indent="0" algn="l" rtl="0">
              <a:lnSpc>
                <a:spcPct val="110000"/>
              </a:lnSpc>
              <a:spcBef>
                <a:spcPts val="500"/>
              </a:spcBef>
              <a:spcAft>
                <a:spcPts val="0"/>
              </a:spcAft>
              <a:buSzPts val="1100"/>
              <a:buNone/>
            </a:pPr>
            <a:r>
              <a:rPr lang="en" sz="1000" i="1" dirty="0">
                <a:latin typeface="Avenir"/>
                <a:ea typeface="Avenir"/>
                <a:cs typeface="Avenir"/>
                <a:sym typeface="Avenir"/>
              </a:rPr>
              <a:t>It was an experience that no matter the years of feeling it and seeing it still hurt. It made me feel invisible. It made me feel as if these individuals that I've worked with closely didn't bother enough to see me and know me to be able to distinguish me from a completely different human being. Now, I resolved it, which I was able to do because I've had years of experience in doing this. This is not how I did it at the beginning of my career.</a:t>
            </a:r>
            <a:endParaRPr sz="1000" i="1" dirty="0">
              <a:latin typeface="Avenir"/>
              <a:ea typeface="Avenir"/>
              <a:cs typeface="Avenir"/>
              <a:sym typeface="Avenir"/>
            </a:endParaRPr>
          </a:p>
          <a:p>
            <a:pPr marL="0" lvl="0" indent="0" algn="l" rtl="0">
              <a:lnSpc>
                <a:spcPct val="110000"/>
              </a:lnSpc>
              <a:spcBef>
                <a:spcPts val="500"/>
              </a:spcBef>
              <a:spcAft>
                <a:spcPts val="0"/>
              </a:spcAft>
              <a:buSzPts val="1100"/>
              <a:buNone/>
            </a:pPr>
            <a:r>
              <a:rPr lang="en" sz="1000" i="1" dirty="0">
                <a:latin typeface="Avenir"/>
                <a:ea typeface="Avenir"/>
                <a:cs typeface="Avenir"/>
                <a:sym typeface="Avenir"/>
              </a:rPr>
              <a:t>The way that I resolved it was by talking about it. I would quickly remind the person. I was like, 'No, I'm not Carmen. I'm Daisy' or 'I think you meant to say—' and in that moment, there's always this look of panic and fright. 'Oh my goodness. I'm so sorry.' I also didn't want to take away the discomfort from that person. I wanted them to realize that it wasn't comfortable for me to be confused for somebody else and that it made me feel a different way. I said it enough times that our chair heard me and heard my colleague, who by the way was also being confused for me. We were both having very parallel experiences and we would both laugh at it but that laughter came with a feeling of hurt really deep in our bellies. We mentioned it to the chair of the board who really bravely, I think it was a very courageous move on her part, in one of the meetings opened up by saying, ‘I hear this has been happening. I know there's no ill intent but I would just like for all of us to be more conscious about how we engage and connect with each other because these are acts of microaggressions that continually happen to women and men of color.’ I have to say that after that it never happened again.”</a:t>
            </a:r>
            <a:endParaRPr sz="1000" i="1" dirty="0">
              <a:latin typeface="Avenir"/>
              <a:ea typeface="Avenir"/>
              <a:cs typeface="Avenir"/>
              <a:sym typeface="Avenir"/>
            </a:endParaRPr>
          </a:p>
          <a:p>
            <a:pPr marL="0" lvl="0" indent="0" algn="l" rtl="0">
              <a:lnSpc>
                <a:spcPct val="115000"/>
              </a:lnSpc>
              <a:spcBef>
                <a:spcPts val="500"/>
              </a:spcBef>
              <a:spcAft>
                <a:spcPts val="500"/>
              </a:spcAft>
              <a:buSzPts val="1100"/>
              <a:buNone/>
            </a:pPr>
            <a:endParaRPr sz="1100" i="1" dirty="0">
              <a:latin typeface="Avenir"/>
              <a:ea typeface="Avenir"/>
              <a:cs typeface="Avenir"/>
              <a:sym typeface="Avenir"/>
            </a:endParaRPr>
          </a:p>
        </p:txBody>
      </p:sp>
      <p:sp>
        <p:nvSpPr>
          <p:cNvPr id="793" name="Google Shape;793;p66"/>
          <p:cNvSpPr txBox="1"/>
          <p:nvPr/>
        </p:nvSpPr>
        <p:spPr>
          <a:xfrm>
            <a:off x="263412" y="875109"/>
            <a:ext cx="2662200" cy="534900"/>
          </a:xfrm>
          <a:prstGeom prst="rect">
            <a:avLst/>
          </a:prstGeom>
          <a:solidFill>
            <a:srgbClr val="FDF3E9"/>
          </a:solidFill>
          <a:ln w="20925" cap="flat" cmpd="sng">
            <a:solidFill>
              <a:srgbClr val="DE6F4B"/>
            </a:solidFill>
            <a:prstDash val="solid"/>
            <a:round/>
            <a:headEnd type="none" w="sm" len="sm"/>
            <a:tailEnd type="none" w="sm" len="sm"/>
          </a:ln>
        </p:spPr>
        <p:txBody>
          <a:bodyPr spcFirstLastPara="1" wrap="square" lIns="0" tIns="163750" rIns="0" bIns="0" anchor="t" anchorCtr="0">
            <a:spAutoFit/>
          </a:bodyPr>
          <a:lstStyle/>
          <a:p>
            <a:pPr marL="381000" marR="0" lvl="0" indent="0" algn="ctr" rtl="0">
              <a:lnSpc>
                <a:spcPct val="100000"/>
              </a:lnSpc>
              <a:spcBef>
                <a:spcPts val="0"/>
              </a:spcBef>
              <a:spcAft>
                <a:spcPts val="0"/>
              </a:spcAft>
              <a:buNone/>
            </a:pPr>
            <a:r>
              <a:rPr lang="en" sz="1200">
                <a:solidFill>
                  <a:schemeClr val="dk1"/>
                </a:solidFill>
                <a:latin typeface="Avenir"/>
                <a:ea typeface="Avenir"/>
                <a:cs typeface="Avenir"/>
                <a:sym typeface="Avenir"/>
              </a:rPr>
              <a:t>Listen to Daisy’s experience</a:t>
            </a:r>
            <a:endParaRPr sz="1200">
              <a:solidFill>
                <a:schemeClr val="dk1"/>
              </a:solidFill>
              <a:latin typeface="Avenir"/>
              <a:ea typeface="Avenir"/>
              <a:cs typeface="Avenir"/>
              <a:sym typeface="Avenir"/>
            </a:endParaRPr>
          </a:p>
          <a:p>
            <a:pPr marL="381000" marR="0" lvl="0" indent="0" algn="ctr" rtl="0">
              <a:lnSpc>
                <a:spcPct val="100000"/>
              </a:lnSpc>
              <a:spcBef>
                <a:spcPts val="0"/>
              </a:spcBef>
              <a:spcAft>
                <a:spcPts val="0"/>
              </a:spcAft>
              <a:buNone/>
            </a:pPr>
            <a:endParaRPr sz="1200">
              <a:solidFill>
                <a:schemeClr val="dk1"/>
              </a:solidFill>
              <a:latin typeface="Avenir"/>
              <a:ea typeface="Avenir"/>
              <a:cs typeface="Avenir"/>
              <a:sym typeface="Avenir"/>
            </a:endParaRPr>
          </a:p>
        </p:txBody>
      </p:sp>
      <p:pic>
        <p:nvPicPr>
          <p:cNvPr id="2" name="Slide 24_Daisy_own race bias.mp3" descr="Slide 24_Daisy_own race bias.mp3">
            <a:hlinkClick r:id="" action="ppaction://media"/>
            <a:extLst>
              <a:ext uri="{FF2B5EF4-FFF2-40B4-BE49-F238E27FC236}">
                <a16:creationId xmlns:a16="http://schemas.microsoft.com/office/drawing/2014/main" id="{35D2C647-F2E8-C948-B07A-C2D9F504A0C0}"/>
              </a:ext>
            </a:extLst>
          </p:cNvPr>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338328" y="905256"/>
            <a:ext cx="457200" cy="45720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5E4E0">
            <a:alpha val="49800"/>
          </a:srgbClr>
        </a:solidFill>
        <a:effectLst/>
      </p:bgPr>
    </p:bg>
    <p:spTree>
      <p:nvGrpSpPr>
        <p:cNvPr id="1" name="Shape 798"/>
        <p:cNvGrpSpPr/>
        <p:nvPr/>
      </p:nvGrpSpPr>
      <p:grpSpPr>
        <a:xfrm>
          <a:off x="0" y="0"/>
          <a:ext cx="0" cy="0"/>
          <a:chOff x="0" y="0"/>
          <a:chExt cx="0" cy="0"/>
        </a:xfrm>
      </p:grpSpPr>
      <p:sp>
        <p:nvSpPr>
          <p:cNvPr id="799" name="Google Shape;799;p67"/>
          <p:cNvSpPr/>
          <p:nvPr/>
        </p:nvSpPr>
        <p:spPr>
          <a:xfrm>
            <a:off x="-227250" y="-84950"/>
            <a:ext cx="9654600" cy="1690800"/>
          </a:xfrm>
          <a:prstGeom prst="rect">
            <a:avLst/>
          </a:prstGeom>
          <a:solidFill>
            <a:srgbClr val="C4E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7"/>
          <p:cNvSpPr txBox="1"/>
          <p:nvPr/>
        </p:nvSpPr>
        <p:spPr>
          <a:xfrm>
            <a:off x="263412" y="875101"/>
            <a:ext cx="2819400" cy="534900"/>
          </a:xfrm>
          <a:prstGeom prst="rect">
            <a:avLst/>
          </a:prstGeom>
          <a:solidFill>
            <a:srgbClr val="FDF3E9"/>
          </a:solidFill>
          <a:ln w="20925" cap="flat" cmpd="sng">
            <a:solidFill>
              <a:srgbClr val="DE6F4B"/>
            </a:solidFill>
            <a:prstDash val="solid"/>
            <a:round/>
            <a:headEnd type="none" w="sm" len="sm"/>
            <a:tailEnd type="none" w="sm" len="sm"/>
          </a:ln>
        </p:spPr>
        <p:txBody>
          <a:bodyPr spcFirstLastPara="1" wrap="square" lIns="0" tIns="163750" rIns="0" bIns="0" anchor="t" anchorCtr="0">
            <a:spAutoFit/>
          </a:bodyPr>
          <a:lstStyle/>
          <a:p>
            <a:pPr marL="571500" marR="0" lvl="0" indent="0" algn="l" rtl="0">
              <a:lnSpc>
                <a:spcPct val="100000"/>
              </a:lnSpc>
              <a:spcBef>
                <a:spcPts val="0"/>
              </a:spcBef>
              <a:spcAft>
                <a:spcPts val="0"/>
              </a:spcAft>
              <a:buNone/>
            </a:pPr>
            <a:r>
              <a:rPr lang="en" sz="1200">
                <a:solidFill>
                  <a:schemeClr val="dk1"/>
                </a:solidFill>
                <a:latin typeface="Avenir"/>
                <a:ea typeface="Avenir"/>
                <a:cs typeface="Avenir"/>
                <a:sym typeface="Avenir"/>
              </a:rPr>
              <a:t>Listen to Andraéa’s experience</a:t>
            </a:r>
            <a:endParaRPr sz="1200">
              <a:solidFill>
                <a:schemeClr val="dk1"/>
              </a:solidFill>
              <a:latin typeface="Avenir"/>
              <a:ea typeface="Avenir"/>
              <a:cs typeface="Avenir"/>
              <a:sym typeface="Avenir"/>
            </a:endParaRPr>
          </a:p>
          <a:p>
            <a:pPr marL="571500" marR="0" lvl="0" indent="0" algn="l" rtl="0">
              <a:lnSpc>
                <a:spcPct val="100000"/>
              </a:lnSpc>
              <a:spcBef>
                <a:spcPts val="0"/>
              </a:spcBef>
              <a:spcAft>
                <a:spcPts val="0"/>
              </a:spcAft>
              <a:buNone/>
            </a:pPr>
            <a:endParaRPr sz="1200">
              <a:solidFill>
                <a:schemeClr val="dk1"/>
              </a:solidFill>
              <a:latin typeface="Avenir"/>
              <a:ea typeface="Avenir"/>
              <a:cs typeface="Avenir"/>
              <a:sym typeface="Avenir"/>
            </a:endParaRPr>
          </a:p>
        </p:txBody>
      </p:sp>
      <p:sp>
        <p:nvSpPr>
          <p:cNvPr id="802" name="Google Shape;802;p67"/>
          <p:cNvSpPr txBox="1"/>
          <p:nvPr/>
        </p:nvSpPr>
        <p:spPr>
          <a:xfrm>
            <a:off x="252876" y="178725"/>
            <a:ext cx="6553200" cy="516300"/>
          </a:xfrm>
          <a:prstGeom prst="rect">
            <a:avLst/>
          </a:prstGeom>
          <a:noFill/>
          <a:ln>
            <a:noFill/>
          </a:ln>
        </p:spPr>
        <p:txBody>
          <a:bodyPr spcFirstLastPara="1" wrap="square" lIns="0" tIns="59200" rIns="0" bIns="0" anchor="t" anchorCtr="0">
            <a:spAutoFit/>
          </a:bodyPr>
          <a:lstStyle/>
          <a:p>
            <a:pPr marL="0" lvl="0" indent="0" algn="l" rtl="0">
              <a:spcBef>
                <a:spcPts val="0"/>
              </a:spcBef>
              <a:spcAft>
                <a:spcPts val="0"/>
              </a:spcAft>
              <a:buNone/>
            </a:pPr>
            <a:r>
              <a:rPr lang="en" sz="900" b="1">
                <a:solidFill>
                  <a:schemeClr val="dk1"/>
                </a:solidFill>
                <a:latin typeface="Proxima Nova"/>
                <a:ea typeface="Proxima Nova"/>
                <a:cs typeface="Proxima Nova"/>
                <a:sym typeface="Proxima Nova"/>
              </a:rPr>
              <a:t>INEQUITY IN EVERYDAY INTERACTIONS:</a:t>
            </a:r>
            <a:endParaRPr sz="700" b="1">
              <a:solidFill>
                <a:schemeClr val="dk1"/>
              </a:solidFill>
              <a:latin typeface="Avenir"/>
              <a:ea typeface="Avenir"/>
              <a:cs typeface="Avenir"/>
              <a:sym typeface="Avenir"/>
            </a:endParaRPr>
          </a:p>
          <a:p>
            <a:pPr marL="0" lvl="0" indent="0" algn="l" rtl="0">
              <a:lnSpc>
                <a:spcPct val="101499"/>
              </a:lnSpc>
              <a:spcBef>
                <a:spcPts val="800"/>
              </a:spcBef>
              <a:spcAft>
                <a:spcPts val="0"/>
              </a:spcAft>
              <a:buSzPts val="1100"/>
              <a:buNone/>
            </a:pPr>
            <a:r>
              <a:rPr lang="en" b="1">
                <a:solidFill>
                  <a:schemeClr val="dk1"/>
                </a:solidFill>
                <a:latin typeface="Avenir"/>
                <a:ea typeface="Avenir"/>
                <a:cs typeface="Avenir"/>
                <a:sym typeface="Avenir"/>
              </a:rPr>
              <a:t>I have never declined a work social event because the building wasn’t accessible</a:t>
            </a:r>
            <a:endParaRPr b="1">
              <a:solidFill>
                <a:schemeClr val="dk1"/>
              </a:solidFill>
              <a:latin typeface="Avenir"/>
              <a:ea typeface="Avenir"/>
              <a:cs typeface="Avenir"/>
              <a:sym typeface="Avenir"/>
            </a:endParaRPr>
          </a:p>
        </p:txBody>
      </p:sp>
      <p:sp>
        <p:nvSpPr>
          <p:cNvPr id="803" name="Google Shape;803;p67"/>
          <p:cNvSpPr txBox="1"/>
          <p:nvPr/>
        </p:nvSpPr>
        <p:spPr>
          <a:xfrm>
            <a:off x="263400" y="1675300"/>
            <a:ext cx="5306400" cy="3136500"/>
          </a:xfrm>
          <a:prstGeom prst="rect">
            <a:avLst/>
          </a:prstGeom>
          <a:noFill/>
          <a:ln>
            <a:noFill/>
          </a:ln>
        </p:spPr>
        <p:txBody>
          <a:bodyPr spcFirstLastPara="1" wrap="square" lIns="0" tIns="61525" rIns="0" bIns="0" anchor="t" anchorCtr="0">
            <a:spAutoFit/>
          </a:bodyPr>
          <a:lstStyle/>
          <a:p>
            <a:pPr marL="0" lvl="0" indent="0" algn="l" rtl="0">
              <a:spcBef>
                <a:spcPts val="0"/>
              </a:spcBef>
              <a:spcAft>
                <a:spcPts val="0"/>
              </a:spcAft>
              <a:buNone/>
            </a:pPr>
            <a:r>
              <a:rPr lang="en" sz="1100" b="1" dirty="0">
                <a:latin typeface="Proxima Nova"/>
                <a:ea typeface="Proxima Nova"/>
                <a:cs typeface="Proxima Nova"/>
                <a:sym typeface="Proxima Nova"/>
              </a:rPr>
              <a:t>TRANSCRIPT:</a:t>
            </a:r>
            <a:endParaRPr sz="1100" b="1" dirty="0">
              <a:latin typeface="Proxima Nova"/>
              <a:ea typeface="Proxima Nova"/>
              <a:cs typeface="Proxima Nova"/>
              <a:sym typeface="Proxima Nova"/>
            </a:endParaRPr>
          </a:p>
          <a:p>
            <a:pPr marL="0" lvl="0" indent="0" algn="l" rtl="0">
              <a:lnSpc>
                <a:spcPct val="110000"/>
              </a:lnSpc>
              <a:spcBef>
                <a:spcPts val="500"/>
              </a:spcBef>
              <a:spcAft>
                <a:spcPts val="0"/>
              </a:spcAft>
              <a:buSzPts val="1100"/>
              <a:buNone/>
            </a:pPr>
            <a:r>
              <a:rPr lang="en" sz="1100" i="1" dirty="0">
                <a:latin typeface="Avenir"/>
                <a:ea typeface="Avenir"/>
                <a:cs typeface="Avenir"/>
                <a:sym typeface="Avenir"/>
              </a:rPr>
              <a:t>“I was working for an organization and they were having a happy hour and actually my role at the organization was around access and inclusion. I made apparently the wrong assumption that when events were being hosted, even if they were social events, that accessibility would be considered. There was a happy hour that some colleagues were planning. I RSVP'd and planned to go, hadn't thought much about it, I think, until the very last minute. I asked about entry, because I was used to sometimes maybe entering through a different door or what have you. </a:t>
            </a:r>
            <a:endParaRPr sz="1100" i="1" dirty="0">
              <a:latin typeface="Avenir"/>
              <a:ea typeface="Avenir"/>
              <a:cs typeface="Avenir"/>
              <a:sym typeface="Avenir"/>
            </a:endParaRPr>
          </a:p>
          <a:p>
            <a:pPr marL="0" lvl="0" indent="0" algn="l" rtl="0">
              <a:lnSpc>
                <a:spcPct val="110000"/>
              </a:lnSpc>
              <a:spcBef>
                <a:spcPts val="500"/>
              </a:spcBef>
              <a:spcAft>
                <a:spcPts val="500"/>
              </a:spcAft>
              <a:buSzPts val="1100"/>
              <a:buNone/>
            </a:pPr>
            <a:r>
              <a:rPr lang="en" sz="1100" i="1" dirty="0">
                <a:latin typeface="Avenir"/>
                <a:ea typeface="Avenir"/>
                <a:cs typeface="Avenir"/>
                <a:sym typeface="Avenir"/>
              </a:rPr>
              <a:t>It turned out that the person organizing it had completely just forgotten to ask about accessibility. It turned out that the location had a step. Then they were at the last minute trying to figure out whether they could get a ramp and what would work and all of this. I ended up not going, and to be honest, it had little to do with the fact that we could have found a solution. I could have probably offered a solution, but it really sucks to be in a workplace, especially where you've been for a while, and you advocate for your needs and they're still overlooked in settings that perhaps aren't the most formal, so I decided not to go.”</a:t>
            </a:r>
            <a:endParaRPr sz="1200" i="1" dirty="0">
              <a:latin typeface="Avenir"/>
              <a:ea typeface="Avenir"/>
              <a:cs typeface="Avenir"/>
              <a:sym typeface="Avenir"/>
            </a:endParaRPr>
          </a:p>
        </p:txBody>
      </p:sp>
      <p:pic>
        <p:nvPicPr>
          <p:cNvPr id="2" name="Slide 33_andraea_socialeventaccessibility.mp3" descr="Slide 33_andraea_socialeventaccessibility.mp3">
            <a:hlinkClick r:id="" action="ppaction://media"/>
            <a:extLst>
              <a:ext uri="{FF2B5EF4-FFF2-40B4-BE49-F238E27FC236}">
                <a16:creationId xmlns:a16="http://schemas.microsoft.com/office/drawing/2014/main" id="{67D3FCD9-AC44-7E4A-9477-C3378C7EF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6616" y="905256"/>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sp>
        <p:nvSpPr>
          <p:cNvPr id="259" name="Google Shape;259;p41"/>
          <p:cNvSpPr txBox="1"/>
          <p:nvPr/>
        </p:nvSpPr>
        <p:spPr>
          <a:xfrm>
            <a:off x="585975" y="1129700"/>
            <a:ext cx="6953700" cy="3050100"/>
          </a:xfrm>
          <a:prstGeom prst="rect">
            <a:avLst/>
          </a:prstGeom>
          <a:noFill/>
          <a:ln>
            <a:noFill/>
          </a:ln>
        </p:spPr>
        <p:txBody>
          <a:bodyPr spcFirstLastPara="1" wrap="square" lIns="0" tIns="5775" rIns="0" bIns="0" anchor="t" anchorCtr="0">
            <a:spAutoFit/>
          </a:bodyPr>
          <a:lstStyle/>
          <a:p>
            <a:pPr marL="0" marR="0" lvl="0" indent="0" algn="l" rtl="0">
              <a:lnSpc>
                <a:spcPct val="124848"/>
              </a:lnSpc>
              <a:spcBef>
                <a:spcPts val="0"/>
              </a:spcBef>
              <a:spcAft>
                <a:spcPts val="0"/>
              </a:spcAft>
              <a:buClr>
                <a:srgbClr val="000000"/>
              </a:buClr>
              <a:buSzPts val="3000"/>
              <a:buFont typeface="Arial"/>
              <a:buNone/>
            </a:pPr>
            <a:r>
              <a:rPr lang="en" sz="1800">
                <a:solidFill>
                  <a:schemeClr val="dk1"/>
                </a:solidFill>
                <a:latin typeface="Avenir"/>
                <a:ea typeface="Avenir"/>
                <a:cs typeface="Avenir"/>
                <a:sym typeface="Avenir"/>
              </a:rPr>
              <a:t>The contents of the Allyship at Work program and other Lean In materials are for general education purposes only and do not reflect the practices or policies of any one business or organization. The program strives to empower employees to build an inclusive workplace culture, and is not intended as legal advice. The information presented here does not comment on any specific company’s practices, nor does it create any legal obligations on behalf of the company or Lean In.</a:t>
            </a:r>
            <a:endParaRPr sz="1800">
              <a:solidFill>
                <a:schemeClr val="dk1"/>
              </a:solidFill>
              <a:latin typeface="Avenir"/>
              <a:ea typeface="Avenir"/>
              <a:cs typeface="Avenir"/>
              <a:sym typeface="Avenir"/>
            </a:endParaRPr>
          </a:p>
          <a:p>
            <a:pPr marL="0" marR="0" lvl="0" indent="0" algn="l" rtl="0">
              <a:lnSpc>
                <a:spcPct val="124848"/>
              </a:lnSpc>
              <a:spcBef>
                <a:spcPts val="0"/>
              </a:spcBef>
              <a:spcAft>
                <a:spcPts val="0"/>
              </a:spcAft>
              <a:buClr>
                <a:srgbClr val="000000"/>
              </a:buClr>
              <a:buSzPts val="3000"/>
              <a:buFont typeface="Arial"/>
              <a:buNone/>
            </a:pPr>
            <a:endParaRPr sz="1800">
              <a:solidFill>
                <a:schemeClr val="dk1"/>
              </a:solidFill>
              <a:latin typeface="Avenir"/>
              <a:ea typeface="Avenir"/>
              <a:cs typeface="Avenir"/>
              <a:sym typeface="Avenir"/>
            </a:endParaRPr>
          </a:p>
        </p:txBody>
      </p:sp>
      <p:sp>
        <p:nvSpPr>
          <p:cNvPr id="260" name="Google Shape;260;p41"/>
          <p:cNvSpPr txBox="1"/>
          <p:nvPr/>
        </p:nvSpPr>
        <p:spPr>
          <a:xfrm>
            <a:off x="585964" y="499013"/>
            <a:ext cx="2346300" cy="284100"/>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800" b="1">
                <a:solidFill>
                  <a:schemeClr val="dk1"/>
                </a:solidFill>
                <a:latin typeface="Proxima Nova"/>
                <a:ea typeface="Proxima Nova"/>
                <a:cs typeface="Proxima Nova"/>
                <a:sym typeface="Proxima Nova"/>
              </a:rPr>
              <a:t>Disclaimer:</a:t>
            </a:r>
            <a:endParaRPr sz="1800" b="1" i="0" u="none" strike="noStrike" cap="none">
              <a:solidFill>
                <a:schemeClr val="dk1"/>
              </a:solidFill>
              <a:latin typeface="Proxima Nova"/>
              <a:ea typeface="Proxima Nova"/>
              <a:cs typeface="Proxima Nova"/>
              <a:sym typeface="Proxima Nova"/>
            </a:endParaRPr>
          </a:p>
        </p:txBody>
      </p:sp>
      <p:pic>
        <p:nvPicPr>
          <p:cNvPr id="261" name="Google Shape;261;p41"/>
          <p:cNvPicPr preferRelativeResize="0"/>
          <p:nvPr/>
        </p:nvPicPr>
        <p:blipFill>
          <a:blip r:embed="rId3">
            <a:alphaModFix/>
          </a:blip>
          <a:stretch>
            <a:fillRect/>
          </a:stretch>
        </p:blipFill>
        <p:spPr>
          <a:xfrm>
            <a:off x="54464" y="4964700"/>
            <a:ext cx="1133475" cy="133350"/>
          </a:xfrm>
          <a:prstGeom prst="rect">
            <a:avLst/>
          </a:prstGeom>
          <a:noFill/>
          <a:ln>
            <a:noFill/>
          </a:ln>
        </p:spPr>
      </p:pic>
      <p:pic>
        <p:nvPicPr>
          <p:cNvPr id="262" name="Google Shape;262;p41"/>
          <p:cNvPicPr preferRelativeResize="0"/>
          <p:nvPr/>
        </p:nvPicPr>
        <p:blipFill>
          <a:blip r:embed="rId4">
            <a:alphaModFix/>
          </a:blip>
          <a:stretch>
            <a:fillRect/>
          </a:stretch>
        </p:blipFill>
        <p:spPr>
          <a:xfrm>
            <a:off x="7349639" y="4955175"/>
            <a:ext cx="1647825" cy="152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807"/>
        <p:cNvGrpSpPr/>
        <p:nvPr/>
      </p:nvGrpSpPr>
      <p:grpSpPr>
        <a:xfrm>
          <a:off x="0" y="0"/>
          <a:ext cx="0" cy="0"/>
          <a:chOff x="0" y="0"/>
          <a:chExt cx="0" cy="0"/>
        </a:xfrm>
      </p:grpSpPr>
      <p:sp>
        <p:nvSpPr>
          <p:cNvPr id="808" name="Google Shape;808;p68"/>
          <p:cNvSpPr/>
          <p:nvPr/>
        </p:nvSpPr>
        <p:spPr>
          <a:xfrm>
            <a:off x="1485675" y="1181025"/>
            <a:ext cx="6175194" cy="483330"/>
          </a:xfrm>
          <a:custGeom>
            <a:avLst/>
            <a:gdLst/>
            <a:ahLst/>
            <a:cxnLst/>
            <a:rect l="l" t="t" r="r" b="b"/>
            <a:pathLst>
              <a:path w="13571855" h="1487170" extrusionOk="0">
                <a:moveTo>
                  <a:pt x="0" y="1486865"/>
                </a:moveTo>
                <a:lnTo>
                  <a:pt x="13571251" y="1486865"/>
                </a:lnTo>
                <a:lnTo>
                  <a:pt x="13571251" y="0"/>
                </a:lnTo>
                <a:lnTo>
                  <a:pt x="0" y="0"/>
                </a:lnTo>
                <a:lnTo>
                  <a:pt x="0" y="148686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09" name="Google Shape;809;p68"/>
          <p:cNvSpPr txBox="1"/>
          <p:nvPr/>
        </p:nvSpPr>
        <p:spPr>
          <a:xfrm>
            <a:off x="1485676" y="1294348"/>
            <a:ext cx="6172800" cy="190200"/>
          </a:xfrm>
          <a:prstGeom prst="rect">
            <a:avLst/>
          </a:prstGeom>
          <a:noFill/>
          <a:ln>
            <a:noFill/>
          </a:ln>
        </p:spPr>
        <p:txBody>
          <a:bodyPr spcFirstLastPara="1" wrap="square" lIns="0" tIns="5475" rIns="0" bIns="0" anchor="t" anchorCtr="0">
            <a:spAutoFit/>
          </a:bodyPr>
          <a:lstStyle/>
          <a:p>
            <a:pPr marL="215900" marR="292100" lvl="0" indent="0" algn="l" rtl="0">
              <a:lnSpc>
                <a:spcPct val="112100"/>
              </a:lnSpc>
              <a:spcBef>
                <a:spcPts val="0"/>
              </a:spcBef>
              <a:spcAft>
                <a:spcPts val="0"/>
              </a:spcAft>
              <a:buNone/>
            </a:pPr>
            <a:r>
              <a:rPr lang="en" sz="1200" b="1">
                <a:latin typeface="Proxima Nova"/>
                <a:ea typeface="Proxima Nova"/>
                <a:cs typeface="Proxima Nova"/>
                <a:sym typeface="Proxima Nova"/>
              </a:rPr>
              <a:t>Goal:</a:t>
            </a:r>
            <a:r>
              <a:rPr lang="en" sz="1200" b="1">
                <a:latin typeface="Avenir"/>
                <a:ea typeface="Avenir"/>
                <a:cs typeface="Avenir"/>
                <a:sym typeface="Avenir"/>
              </a:rPr>
              <a:t> </a:t>
            </a:r>
            <a:r>
              <a:rPr lang="en" sz="1200">
                <a:latin typeface="Avenir"/>
                <a:ea typeface="Avenir"/>
                <a:cs typeface="Avenir"/>
                <a:sym typeface="Avenir"/>
              </a:rPr>
              <a:t>Reflect on areas of privilege that you often take for granted</a:t>
            </a:r>
            <a:endParaRPr sz="1200">
              <a:latin typeface="Avenir"/>
              <a:ea typeface="Avenir"/>
              <a:cs typeface="Avenir"/>
              <a:sym typeface="Avenir"/>
            </a:endParaRPr>
          </a:p>
        </p:txBody>
      </p:sp>
      <p:sp>
        <p:nvSpPr>
          <p:cNvPr id="810" name="Google Shape;810;p68"/>
          <p:cNvSpPr/>
          <p:nvPr/>
        </p:nvSpPr>
        <p:spPr>
          <a:xfrm>
            <a:off x="1485677" y="1152449"/>
            <a:ext cx="6175194" cy="28603"/>
          </a:xfrm>
          <a:custGeom>
            <a:avLst/>
            <a:gdLst/>
            <a:ahLst/>
            <a:cxnLst/>
            <a:rect l="l" t="t" r="r" b="b"/>
            <a:pathLst>
              <a:path w="13571855" h="62864" extrusionOk="0">
                <a:moveTo>
                  <a:pt x="0" y="62825"/>
                </a:moveTo>
                <a:lnTo>
                  <a:pt x="13571251" y="62825"/>
                </a:lnTo>
                <a:lnTo>
                  <a:pt x="13571251" y="0"/>
                </a:lnTo>
                <a:lnTo>
                  <a:pt x="0" y="0"/>
                </a:lnTo>
                <a:lnTo>
                  <a:pt x="0" y="62825"/>
                </a:lnTo>
                <a:close/>
              </a:path>
            </a:pathLst>
          </a:custGeom>
          <a:solidFill>
            <a:srgbClr val="DE6E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11" name="Google Shape;811;p68"/>
          <p:cNvSpPr txBox="1">
            <a:spLocks noGrp="1"/>
          </p:cNvSpPr>
          <p:nvPr>
            <p:ph type="title"/>
          </p:nvPr>
        </p:nvSpPr>
        <p:spPr>
          <a:xfrm>
            <a:off x="1479900" y="563925"/>
            <a:ext cx="6838500" cy="438600"/>
          </a:xfrm>
          <a:prstGeom prst="rect">
            <a:avLst/>
          </a:prstGeom>
          <a:noFill/>
          <a:ln>
            <a:noFill/>
          </a:ln>
        </p:spPr>
        <p:txBody>
          <a:bodyPr spcFirstLastPara="1" wrap="square" lIns="0" tIns="7500" rIns="0" bIns="0" anchor="t" anchorCtr="0">
            <a:spAutoFit/>
          </a:bodyPr>
          <a:lstStyle/>
          <a:p>
            <a:pPr marL="0" lvl="0" indent="0" algn="l" rtl="0">
              <a:spcBef>
                <a:spcPts val="0"/>
              </a:spcBef>
              <a:spcAft>
                <a:spcPts val="0"/>
              </a:spcAft>
              <a:buNone/>
            </a:pPr>
            <a:r>
              <a:rPr lang="en" sz="2800" b="0">
                <a:solidFill>
                  <a:schemeClr val="dk1"/>
                </a:solidFill>
                <a:latin typeface="Oswald"/>
                <a:ea typeface="Oswald"/>
                <a:cs typeface="Oswald"/>
                <a:sym typeface="Oswald"/>
              </a:rPr>
              <a:t>Discussion about privilege and workplace inequities</a:t>
            </a:r>
            <a:endParaRPr sz="2800">
              <a:latin typeface="Oswald"/>
              <a:ea typeface="Oswald"/>
              <a:cs typeface="Oswald"/>
              <a:sym typeface="Oswald"/>
            </a:endParaRPr>
          </a:p>
        </p:txBody>
      </p:sp>
      <p:sp>
        <p:nvSpPr>
          <p:cNvPr id="812" name="Google Shape;812;p68"/>
          <p:cNvSpPr txBox="1"/>
          <p:nvPr/>
        </p:nvSpPr>
        <p:spPr>
          <a:xfrm>
            <a:off x="1485675" y="3441624"/>
            <a:ext cx="6172800" cy="1430700"/>
          </a:xfrm>
          <a:prstGeom prst="rect">
            <a:avLst/>
          </a:prstGeom>
          <a:solidFill>
            <a:srgbClr val="FFFFFF"/>
          </a:solidFill>
          <a:ln>
            <a:noFill/>
          </a:ln>
        </p:spPr>
        <p:txBody>
          <a:bodyPr spcFirstLastPara="1" wrap="square" lIns="0" tIns="141525" rIns="0" bIns="182875" anchor="t" anchorCtr="0">
            <a:spAutoFit/>
          </a:bodyPr>
          <a:lstStyle/>
          <a:p>
            <a:pPr marL="215900" marR="0" lvl="0" indent="0" algn="l" rtl="0">
              <a:lnSpc>
                <a:spcPct val="100000"/>
              </a:lnSpc>
              <a:spcBef>
                <a:spcPts val="0"/>
              </a:spcBef>
              <a:spcAft>
                <a:spcPts val="0"/>
              </a:spcAft>
              <a:buNone/>
            </a:pPr>
            <a:r>
              <a:rPr lang="en" sz="1200" b="1">
                <a:latin typeface="Proxima Nova"/>
                <a:ea typeface="Proxima Nova"/>
                <a:cs typeface="Proxima Nova"/>
                <a:sym typeface="Proxima Nova"/>
              </a:rPr>
              <a:t>Discussion prompts</a:t>
            </a:r>
            <a:endParaRPr sz="1200" b="1">
              <a:latin typeface="Proxima Nova"/>
              <a:ea typeface="Proxima Nova"/>
              <a:cs typeface="Proxima Nova"/>
              <a:sym typeface="Proxima Nova"/>
            </a:endParaRPr>
          </a:p>
          <a:p>
            <a:pPr marL="546100" marR="0" lvl="0" indent="-165100" algn="l" rtl="0">
              <a:lnSpc>
                <a:spcPct val="100000"/>
              </a:lnSpc>
              <a:spcBef>
                <a:spcPts val="400"/>
              </a:spcBef>
              <a:spcAft>
                <a:spcPts val="0"/>
              </a:spcAft>
              <a:buSzPts val="1200"/>
              <a:buFont typeface="Avenir"/>
              <a:buChar char="•"/>
            </a:pPr>
            <a:r>
              <a:rPr lang="en" sz="1200">
                <a:latin typeface="Avenir"/>
                <a:ea typeface="Avenir"/>
                <a:cs typeface="Avenir"/>
                <a:sym typeface="Avenir"/>
              </a:rPr>
              <a:t>What story stood out to you? Whom does it impact?</a:t>
            </a:r>
            <a:endParaRPr sz="1200">
              <a:latin typeface="Avenir"/>
              <a:ea typeface="Avenir"/>
              <a:cs typeface="Avenir"/>
              <a:sym typeface="Avenir"/>
            </a:endParaRPr>
          </a:p>
          <a:p>
            <a:pPr marL="546100" marR="0" lvl="0" indent="-165100" algn="l" rtl="0">
              <a:lnSpc>
                <a:spcPct val="100000"/>
              </a:lnSpc>
              <a:spcBef>
                <a:spcPts val="500"/>
              </a:spcBef>
              <a:spcAft>
                <a:spcPts val="0"/>
              </a:spcAft>
              <a:buSzPts val="1200"/>
              <a:buFont typeface="Avenir"/>
              <a:buChar char="•"/>
            </a:pPr>
            <a:r>
              <a:rPr lang="en" sz="1200">
                <a:latin typeface="Avenir"/>
                <a:ea typeface="Avenir"/>
                <a:cs typeface="Avenir"/>
                <a:sym typeface="Avenir"/>
              </a:rPr>
              <a:t>What stood out to you about your own privilege?</a:t>
            </a:r>
            <a:endParaRPr sz="1200">
              <a:latin typeface="Avenir"/>
              <a:ea typeface="Avenir"/>
              <a:cs typeface="Avenir"/>
              <a:sym typeface="Avenir"/>
            </a:endParaRPr>
          </a:p>
          <a:p>
            <a:pPr marL="546100" marR="0" lvl="0" indent="-165100" algn="l" rtl="0">
              <a:lnSpc>
                <a:spcPct val="100000"/>
              </a:lnSpc>
              <a:spcBef>
                <a:spcPts val="500"/>
              </a:spcBef>
              <a:spcAft>
                <a:spcPts val="500"/>
              </a:spcAft>
              <a:buSzPts val="1200"/>
              <a:buFont typeface="Avenir"/>
              <a:buChar char="•"/>
            </a:pPr>
            <a:r>
              <a:rPr lang="en" sz="1200">
                <a:latin typeface="Avenir"/>
                <a:ea typeface="Avenir"/>
                <a:cs typeface="Avenir"/>
                <a:sym typeface="Avenir"/>
              </a:rPr>
              <a:t>What’s one area where you hold privilege that you take for granted? What in your life might be different without that privilege?</a:t>
            </a:r>
            <a:endParaRPr sz="1000">
              <a:latin typeface="Avenir"/>
              <a:ea typeface="Avenir"/>
              <a:cs typeface="Avenir"/>
              <a:sym typeface="Avenir"/>
            </a:endParaRPr>
          </a:p>
        </p:txBody>
      </p:sp>
      <p:sp>
        <p:nvSpPr>
          <p:cNvPr id="813" name="Google Shape;813;p68"/>
          <p:cNvSpPr txBox="1"/>
          <p:nvPr/>
        </p:nvSpPr>
        <p:spPr>
          <a:xfrm>
            <a:off x="1485675" y="1690450"/>
            <a:ext cx="6172800" cy="1721400"/>
          </a:xfrm>
          <a:prstGeom prst="rect">
            <a:avLst/>
          </a:prstGeom>
          <a:solidFill>
            <a:srgbClr val="FFFFFF"/>
          </a:solidFill>
          <a:ln>
            <a:noFill/>
          </a:ln>
        </p:spPr>
        <p:txBody>
          <a:bodyPr spcFirstLastPara="1" wrap="square" lIns="0" tIns="157400" rIns="91425" bIns="182875" anchor="t" anchorCtr="0">
            <a:spAutoFit/>
          </a:bodyPr>
          <a:lstStyle/>
          <a:p>
            <a:pPr marL="203200" marR="0" lvl="0" indent="0" algn="l" rtl="0">
              <a:lnSpc>
                <a:spcPct val="100000"/>
              </a:lnSpc>
              <a:spcBef>
                <a:spcPts val="0"/>
              </a:spcBef>
              <a:spcAft>
                <a:spcPts val="0"/>
              </a:spcAft>
              <a:buNone/>
            </a:pPr>
            <a:r>
              <a:rPr lang="en" sz="1200" b="1">
                <a:latin typeface="Proxima Nova"/>
                <a:ea typeface="Proxima Nova"/>
                <a:cs typeface="Proxima Nova"/>
                <a:sym typeface="Proxima Nova"/>
              </a:rPr>
              <a:t>Tips for practicing allyship in this space</a:t>
            </a:r>
            <a:endParaRPr sz="1200" b="1">
              <a:latin typeface="Proxima Nova"/>
              <a:ea typeface="Proxima Nova"/>
              <a:cs typeface="Proxima Nova"/>
              <a:sym typeface="Proxima Nova"/>
            </a:endParaRPr>
          </a:p>
          <a:p>
            <a:pPr marL="533400" marR="0" lvl="0" indent="-165100" algn="l" rtl="0">
              <a:lnSpc>
                <a:spcPct val="100000"/>
              </a:lnSpc>
              <a:spcBef>
                <a:spcPts val="700"/>
              </a:spcBef>
              <a:spcAft>
                <a:spcPts val="0"/>
              </a:spcAft>
              <a:buSzPts val="1200"/>
              <a:buFont typeface="Avenir"/>
              <a:buChar char="•"/>
            </a:pPr>
            <a:r>
              <a:rPr lang="en" sz="1200">
                <a:latin typeface="Avenir"/>
                <a:ea typeface="Avenir"/>
                <a:cs typeface="Avenir"/>
                <a:sym typeface="Avenir"/>
              </a:rPr>
              <a:t>Respect privacy—don’t ask others to share their personal experiences.</a:t>
            </a:r>
            <a:endParaRPr sz="1200">
              <a:latin typeface="Avenir"/>
              <a:ea typeface="Avenir"/>
              <a:cs typeface="Avenir"/>
              <a:sym typeface="Avenir"/>
            </a:endParaRPr>
          </a:p>
          <a:p>
            <a:pPr marL="533400" marR="0" lvl="0" indent="-165100" algn="l" rtl="0">
              <a:lnSpc>
                <a:spcPct val="100000"/>
              </a:lnSpc>
              <a:spcBef>
                <a:spcPts val="700"/>
              </a:spcBef>
              <a:spcAft>
                <a:spcPts val="0"/>
              </a:spcAft>
              <a:buSzPts val="1200"/>
              <a:buFont typeface="Avenir"/>
              <a:buChar char="•"/>
            </a:pPr>
            <a:r>
              <a:rPr lang="en" sz="1200">
                <a:latin typeface="Avenir"/>
                <a:ea typeface="Avenir"/>
                <a:cs typeface="Avenir"/>
                <a:sym typeface="Avenir"/>
              </a:rPr>
              <a:t>If someone wants to share, create space and don’t question or invalidate what they say.</a:t>
            </a:r>
            <a:endParaRPr sz="1200">
              <a:latin typeface="Avenir"/>
              <a:ea typeface="Avenir"/>
              <a:cs typeface="Avenir"/>
              <a:sym typeface="Avenir"/>
            </a:endParaRPr>
          </a:p>
          <a:p>
            <a:pPr marL="533400" marR="0" lvl="0" indent="-165100" algn="l" rtl="0">
              <a:lnSpc>
                <a:spcPct val="100000"/>
              </a:lnSpc>
              <a:spcBef>
                <a:spcPts val="700"/>
              </a:spcBef>
              <a:spcAft>
                <a:spcPts val="0"/>
              </a:spcAft>
              <a:buSzPts val="1200"/>
              <a:buFont typeface="Avenir"/>
              <a:buChar char="•"/>
            </a:pPr>
            <a:r>
              <a:rPr lang="en" sz="1200">
                <a:latin typeface="Avenir"/>
                <a:ea typeface="Avenir"/>
                <a:cs typeface="Avenir"/>
                <a:sym typeface="Avenir"/>
              </a:rPr>
              <a:t>Be particularly mindful of your a-ha moments during this discussion. Think about how they  may land for others in your group before—or while—sharing.</a:t>
            </a:r>
            <a:endParaRPr sz="1000">
              <a:latin typeface="Avenir"/>
              <a:ea typeface="Avenir"/>
              <a:cs typeface="Avenir"/>
              <a:sym typeface="Avenir"/>
            </a:endParaRPr>
          </a:p>
        </p:txBody>
      </p:sp>
      <p:sp>
        <p:nvSpPr>
          <p:cNvPr id="814" name="Google Shape;814;p68"/>
          <p:cNvSpPr txBox="1"/>
          <p:nvPr/>
        </p:nvSpPr>
        <p:spPr>
          <a:xfrm>
            <a:off x="1777975" y="257880"/>
            <a:ext cx="1638600" cy="174600"/>
          </a:xfrm>
          <a:prstGeom prst="rect">
            <a:avLst/>
          </a:prstGeom>
          <a:noFill/>
          <a:ln>
            <a:noFill/>
          </a:ln>
        </p:spPr>
        <p:txBody>
          <a:bodyPr spcFirstLastPara="1" wrap="square" lIns="0" tIns="5200" rIns="0" bIns="0" anchor="t" anchorCtr="0">
            <a:spAutoFit/>
          </a:bodyPr>
          <a:lstStyle/>
          <a:p>
            <a:pPr marL="0" marR="0" lvl="0" indent="0" algn="l" rtl="0">
              <a:lnSpc>
                <a:spcPct val="100000"/>
              </a:lnSpc>
              <a:spcBef>
                <a:spcPts val="0"/>
              </a:spcBef>
              <a:spcAft>
                <a:spcPts val="0"/>
              </a:spcAft>
              <a:buNone/>
            </a:pPr>
            <a:r>
              <a:rPr lang="en" sz="1100" b="1" u="sng">
                <a:latin typeface="Proxima Nova"/>
                <a:ea typeface="Proxima Nova"/>
                <a:cs typeface="Proxima Nova"/>
                <a:sym typeface="Proxima Nova"/>
              </a:rPr>
              <a:t>BREAKOUT DISCUSSION</a:t>
            </a:r>
            <a:endParaRPr sz="1100" b="1">
              <a:latin typeface="Proxima Nova"/>
              <a:ea typeface="Proxima Nova"/>
              <a:cs typeface="Proxima Nova"/>
              <a:sym typeface="Proxima Nova"/>
            </a:endParaRPr>
          </a:p>
        </p:txBody>
      </p:sp>
      <p:sp>
        <p:nvSpPr>
          <p:cNvPr id="815" name="Google Shape;815;p68"/>
          <p:cNvSpPr/>
          <p:nvPr/>
        </p:nvSpPr>
        <p:spPr>
          <a:xfrm>
            <a:off x="1485685" y="250735"/>
            <a:ext cx="202263" cy="202263"/>
          </a:xfrm>
          <a:custGeom>
            <a:avLst/>
            <a:gdLst/>
            <a:ahLst/>
            <a:cxnLst/>
            <a:rect l="l" t="t" r="r" b="b"/>
            <a:pathLst>
              <a:path w="521969" h="521970" extrusionOk="0">
                <a:moveTo>
                  <a:pt x="260798" y="0"/>
                </a:moveTo>
                <a:lnTo>
                  <a:pt x="213918" y="4202"/>
                </a:lnTo>
                <a:lnTo>
                  <a:pt x="169796" y="16318"/>
                </a:lnTo>
                <a:lnTo>
                  <a:pt x="129167" y="35610"/>
                </a:lnTo>
                <a:lnTo>
                  <a:pt x="92768" y="61342"/>
                </a:lnTo>
                <a:lnTo>
                  <a:pt x="61335" y="92776"/>
                </a:lnTo>
                <a:lnTo>
                  <a:pt x="35606" y="129176"/>
                </a:lnTo>
                <a:lnTo>
                  <a:pt x="16315" y="169804"/>
                </a:lnTo>
                <a:lnTo>
                  <a:pt x="4201" y="213924"/>
                </a:lnTo>
                <a:lnTo>
                  <a:pt x="0" y="260798"/>
                </a:lnTo>
                <a:lnTo>
                  <a:pt x="4201" y="307671"/>
                </a:lnTo>
                <a:lnTo>
                  <a:pt x="16315" y="351790"/>
                </a:lnTo>
                <a:lnTo>
                  <a:pt x="35606" y="392417"/>
                </a:lnTo>
                <a:lnTo>
                  <a:pt x="61335" y="428815"/>
                </a:lnTo>
                <a:lnTo>
                  <a:pt x="92768" y="460248"/>
                </a:lnTo>
                <a:lnTo>
                  <a:pt x="129167" y="485978"/>
                </a:lnTo>
                <a:lnTo>
                  <a:pt x="169796" y="505269"/>
                </a:lnTo>
                <a:lnTo>
                  <a:pt x="213918" y="517384"/>
                </a:lnTo>
                <a:lnTo>
                  <a:pt x="260798" y="521586"/>
                </a:lnTo>
                <a:lnTo>
                  <a:pt x="307677" y="517384"/>
                </a:lnTo>
                <a:lnTo>
                  <a:pt x="351800" y="505269"/>
                </a:lnTo>
                <a:lnTo>
                  <a:pt x="392429" y="485978"/>
                </a:lnTo>
                <a:lnTo>
                  <a:pt x="428828" y="460248"/>
                </a:lnTo>
                <a:lnTo>
                  <a:pt x="460261" y="428815"/>
                </a:lnTo>
                <a:lnTo>
                  <a:pt x="485990" y="392417"/>
                </a:lnTo>
                <a:lnTo>
                  <a:pt x="505280" y="351790"/>
                </a:lnTo>
                <a:lnTo>
                  <a:pt x="517394" y="307671"/>
                </a:lnTo>
                <a:lnTo>
                  <a:pt x="521596" y="260798"/>
                </a:lnTo>
                <a:lnTo>
                  <a:pt x="517394" y="213924"/>
                </a:lnTo>
                <a:lnTo>
                  <a:pt x="505280" y="169804"/>
                </a:lnTo>
                <a:lnTo>
                  <a:pt x="485990" y="129176"/>
                </a:lnTo>
                <a:lnTo>
                  <a:pt x="460261" y="92776"/>
                </a:lnTo>
                <a:lnTo>
                  <a:pt x="428828" y="61342"/>
                </a:lnTo>
                <a:lnTo>
                  <a:pt x="392429" y="35610"/>
                </a:lnTo>
                <a:lnTo>
                  <a:pt x="351800" y="16318"/>
                </a:lnTo>
                <a:lnTo>
                  <a:pt x="307677" y="4202"/>
                </a:lnTo>
                <a:lnTo>
                  <a:pt x="260798"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pic>
        <p:nvPicPr>
          <p:cNvPr id="816" name="Google Shape;816;p68"/>
          <p:cNvPicPr preferRelativeResize="0"/>
          <p:nvPr/>
        </p:nvPicPr>
        <p:blipFill rotWithShape="1">
          <a:blip r:embed="rId3">
            <a:alphaModFix/>
          </a:blip>
          <a:srcRect/>
          <a:stretch/>
        </p:blipFill>
        <p:spPr>
          <a:xfrm>
            <a:off x="1559821" y="280715"/>
            <a:ext cx="53377" cy="53386"/>
          </a:xfrm>
          <a:prstGeom prst="rect">
            <a:avLst/>
          </a:prstGeom>
          <a:noFill/>
          <a:ln>
            <a:noFill/>
          </a:ln>
        </p:spPr>
      </p:pic>
      <p:pic>
        <p:nvPicPr>
          <p:cNvPr id="817" name="Google Shape;817;p68"/>
          <p:cNvPicPr preferRelativeResize="0"/>
          <p:nvPr/>
        </p:nvPicPr>
        <p:blipFill rotWithShape="1">
          <a:blip r:embed="rId3">
            <a:alphaModFix/>
          </a:blip>
          <a:srcRect/>
          <a:stretch/>
        </p:blipFill>
        <p:spPr>
          <a:xfrm>
            <a:off x="1517316" y="348267"/>
            <a:ext cx="53377" cy="53386"/>
          </a:xfrm>
          <a:prstGeom prst="rect">
            <a:avLst/>
          </a:prstGeom>
          <a:noFill/>
          <a:ln>
            <a:noFill/>
          </a:ln>
        </p:spPr>
      </p:pic>
      <p:pic>
        <p:nvPicPr>
          <p:cNvPr id="818" name="Google Shape;818;p68"/>
          <p:cNvPicPr preferRelativeResize="0"/>
          <p:nvPr/>
        </p:nvPicPr>
        <p:blipFill rotWithShape="1">
          <a:blip r:embed="rId3">
            <a:alphaModFix/>
          </a:blip>
          <a:srcRect/>
          <a:stretch/>
        </p:blipFill>
        <p:spPr>
          <a:xfrm>
            <a:off x="1602325" y="348267"/>
            <a:ext cx="53377" cy="53386"/>
          </a:xfrm>
          <a:prstGeom prst="rect">
            <a:avLst/>
          </a:prstGeom>
          <a:noFill/>
          <a:ln>
            <a:noFill/>
          </a:ln>
        </p:spPr>
      </p:pic>
      <p:sp>
        <p:nvSpPr>
          <p:cNvPr id="819" name="Google Shape;819;p68"/>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30</a:t>
            </a:fld>
            <a:endParaRPr sz="700">
              <a:latin typeface="Proxima Nova Semibold"/>
              <a:ea typeface="Proxima Nova Semibold"/>
              <a:cs typeface="Proxima Nova Semibold"/>
              <a:sym typeface="Proxima Nova Semibold"/>
            </a:endParaRPr>
          </a:p>
        </p:txBody>
      </p:sp>
      <p:grpSp>
        <p:nvGrpSpPr>
          <p:cNvPr id="820" name="Google Shape;820;p68"/>
          <p:cNvGrpSpPr/>
          <p:nvPr/>
        </p:nvGrpSpPr>
        <p:grpSpPr>
          <a:xfrm>
            <a:off x="167531" y="4852630"/>
            <a:ext cx="1505034" cy="174536"/>
            <a:chOff x="442904" y="4166938"/>
            <a:chExt cx="4030621" cy="467300"/>
          </a:xfrm>
        </p:grpSpPr>
        <p:pic>
          <p:nvPicPr>
            <p:cNvPr id="821" name="Google Shape;821;p68"/>
            <p:cNvPicPr preferRelativeResize="0"/>
            <p:nvPr/>
          </p:nvPicPr>
          <p:blipFill rotWithShape="1">
            <a:blip r:embed="rId4">
              <a:alphaModFix/>
            </a:blip>
            <a:srcRect/>
            <a:stretch/>
          </p:blipFill>
          <p:spPr>
            <a:xfrm>
              <a:off x="1848476" y="4166938"/>
              <a:ext cx="2625049" cy="467300"/>
            </a:xfrm>
            <a:prstGeom prst="rect">
              <a:avLst/>
            </a:prstGeom>
            <a:noFill/>
            <a:ln>
              <a:noFill/>
            </a:ln>
          </p:spPr>
        </p:pic>
        <p:grpSp>
          <p:nvGrpSpPr>
            <p:cNvPr id="822" name="Google Shape;822;p68"/>
            <p:cNvGrpSpPr/>
            <p:nvPr/>
          </p:nvGrpSpPr>
          <p:grpSpPr>
            <a:xfrm>
              <a:off x="442904" y="4326529"/>
              <a:ext cx="1033452" cy="205673"/>
              <a:chOff x="7504804" y="565304"/>
              <a:chExt cx="1033452" cy="205673"/>
            </a:xfrm>
          </p:grpSpPr>
          <p:sp>
            <p:nvSpPr>
              <p:cNvPr id="823" name="Google Shape;823;p68"/>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24" name="Google Shape;824;p68"/>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25" name="Google Shape;825;p68"/>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26" name="Google Shape;826;p68"/>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27" name="Google Shape;827;p68"/>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28" name="Google Shape;828;p68"/>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29" name="Google Shape;829;p68"/>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830" name="Google Shape;830;p68"/>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834"/>
        <p:cNvGrpSpPr/>
        <p:nvPr/>
      </p:nvGrpSpPr>
      <p:grpSpPr>
        <a:xfrm>
          <a:off x="0" y="0"/>
          <a:ext cx="0" cy="0"/>
          <a:chOff x="0" y="0"/>
          <a:chExt cx="0" cy="0"/>
        </a:xfrm>
      </p:grpSpPr>
      <p:grpSp>
        <p:nvGrpSpPr>
          <p:cNvPr id="835" name="Google Shape;835;p69"/>
          <p:cNvGrpSpPr/>
          <p:nvPr/>
        </p:nvGrpSpPr>
        <p:grpSpPr>
          <a:xfrm>
            <a:off x="4143722" y="603061"/>
            <a:ext cx="3924187" cy="3797377"/>
            <a:chOff x="8994483" y="1597688"/>
            <a:chExt cx="8628380" cy="8349553"/>
          </a:xfrm>
        </p:grpSpPr>
        <p:sp>
          <p:nvSpPr>
            <p:cNvPr id="836" name="Google Shape;836;p69"/>
            <p:cNvSpPr/>
            <p:nvPr/>
          </p:nvSpPr>
          <p:spPr>
            <a:xfrm>
              <a:off x="9675098" y="2680301"/>
              <a:ext cx="7266940" cy="7266940"/>
            </a:xfrm>
            <a:custGeom>
              <a:avLst/>
              <a:gdLst/>
              <a:ahLst/>
              <a:cxnLst/>
              <a:rect l="l" t="t" r="r" b="b"/>
              <a:pathLst>
                <a:path w="7266940" h="7266940" extrusionOk="0">
                  <a:moveTo>
                    <a:pt x="3633397" y="7266794"/>
                  </a:moveTo>
                  <a:lnTo>
                    <a:pt x="3681870" y="7266477"/>
                  </a:lnTo>
                  <a:lnTo>
                    <a:pt x="3730192" y="7265530"/>
                  </a:lnTo>
                  <a:lnTo>
                    <a:pt x="3778357" y="7263955"/>
                  </a:lnTo>
                  <a:lnTo>
                    <a:pt x="3826363" y="7261758"/>
                  </a:lnTo>
                  <a:lnTo>
                    <a:pt x="3874204" y="7258941"/>
                  </a:lnTo>
                  <a:lnTo>
                    <a:pt x="3921878" y="7255509"/>
                  </a:lnTo>
                  <a:lnTo>
                    <a:pt x="3969380" y="7251466"/>
                  </a:lnTo>
                  <a:lnTo>
                    <a:pt x="4016706" y="7246816"/>
                  </a:lnTo>
                  <a:lnTo>
                    <a:pt x="4063852" y="7241562"/>
                  </a:lnTo>
                  <a:lnTo>
                    <a:pt x="4110815" y="7235709"/>
                  </a:lnTo>
                  <a:lnTo>
                    <a:pt x="4157590" y="7229260"/>
                  </a:lnTo>
                  <a:lnTo>
                    <a:pt x="4204174" y="7222220"/>
                  </a:lnTo>
                  <a:lnTo>
                    <a:pt x="4250563" y="7214592"/>
                  </a:lnTo>
                  <a:lnTo>
                    <a:pt x="4296752" y="7206380"/>
                  </a:lnTo>
                  <a:lnTo>
                    <a:pt x="4342738" y="7197588"/>
                  </a:lnTo>
                  <a:lnTo>
                    <a:pt x="4388517" y="7188221"/>
                  </a:lnTo>
                  <a:lnTo>
                    <a:pt x="4434085" y="7178281"/>
                  </a:lnTo>
                  <a:lnTo>
                    <a:pt x="4479438" y="7167774"/>
                  </a:lnTo>
                  <a:lnTo>
                    <a:pt x="4524572" y="7156702"/>
                  </a:lnTo>
                  <a:lnTo>
                    <a:pt x="4569483" y="7145070"/>
                  </a:lnTo>
                  <a:lnTo>
                    <a:pt x="4614168" y="7132881"/>
                  </a:lnTo>
                  <a:lnTo>
                    <a:pt x="4658622" y="7120141"/>
                  </a:lnTo>
                  <a:lnTo>
                    <a:pt x="4702841" y="7106851"/>
                  </a:lnTo>
                  <a:lnTo>
                    <a:pt x="4746822" y="7093018"/>
                  </a:lnTo>
                  <a:lnTo>
                    <a:pt x="4790560" y="7078643"/>
                  </a:lnTo>
                  <a:lnTo>
                    <a:pt x="4834052" y="7063732"/>
                  </a:lnTo>
                  <a:lnTo>
                    <a:pt x="4877294" y="7048288"/>
                  </a:lnTo>
                  <a:lnTo>
                    <a:pt x="4920281" y="7032316"/>
                  </a:lnTo>
                  <a:lnTo>
                    <a:pt x="4963011" y="7015818"/>
                  </a:lnTo>
                  <a:lnTo>
                    <a:pt x="5005478" y="6998800"/>
                  </a:lnTo>
                  <a:lnTo>
                    <a:pt x="5047680" y="6981264"/>
                  </a:lnTo>
                  <a:lnTo>
                    <a:pt x="5089611" y="6963215"/>
                  </a:lnTo>
                  <a:lnTo>
                    <a:pt x="5131269" y="6944657"/>
                  </a:lnTo>
                  <a:lnTo>
                    <a:pt x="5172649" y="6925594"/>
                  </a:lnTo>
                  <a:lnTo>
                    <a:pt x="5213747" y="6906029"/>
                  </a:lnTo>
                  <a:lnTo>
                    <a:pt x="5254560" y="6885967"/>
                  </a:lnTo>
                  <a:lnTo>
                    <a:pt x="5295083" y="6865411"/>
                  </a:lnTo>
                  <a:lnTo>
                    <a:pt x="5335313" y="6844366"/>
                  </a:lnTo>
                  <a:lnTo>
                    <a:pt x="5375245" y="6822835"/>
                  </a:lnTo>
                  <a:lnTo>
                    <a:pt x="5414877" y="6800822"/>
                  </a:lnTo>
                  <a:lnTo>
                    <a:pt x="5454203" y="6778332"/>
                  </a:lnTo>
                  <a:lnTo>
                    <a:pt x="5493219" y="6755367"/>
                  </a:lnTo>
                  <a:lnTo>
                    <a:pt x="5531923" y="6731933"/>
                  </a:lnTo>
                  <a:lnTo>
                    <a:pt x="5570310" y="6708032"/>
                  </a:lnTo>
                  <a:lnTo>
                    <a:pt x="5608376" y="6683669"/>
                  </a:lnTo>
                  <a:lnTo>
                    <a:pt x="5646117" y="6658848"/>
                  </a:lnTo>
                  <a:lnTo>
                    <a:pt x="5683529" y="6633573"/>
                  </a:lnTo>
                  <a:lnTo>
                    <a:pt x="5720609" y="6607848"/>
                  </a:lnTo>
                  <a:lnTo>
                    <a:pt x="5757352" y="6581676"/>
                  </a:lnTo>
                  <a:lnTo>
                    <a:pt x="5793755" y="6555061"/>
                  </a:lnTo>
                  <a:lnTo>
                    <a:pt x="5829813" y="6528008"/>
                  </a:lnTo>
                  <a:lnTo>
                    <a:pt x="5865523" y="6500520"/>
                  </a:lnTo>
                  <a:lnTo>
                    <a:pt x="5900880" y="6472601"/>
                  </a:lnTo>
                  <a:lnTo>
                    <a:pt x="5935881" y="6444256"/>
                  </a:lnTo>
                  <a:lnTo>
                    <a:pt x="5970523" y="6415488"/>
                  </a:lnTo>
                  <a:lnTo>
                    <a:pt x="6004800" y="6386300"/>
                  </a:lnTo>
                  <a:lnTo>
                    <a:pt x="6038709" y="6356698"/>
                  </a:lnTo>
                  <a:lnTo>
                    <a:pt x="6072246" y="6326684"/>
                  </a:lnTo>
                  <a:lnTo>
                    <a:pt x="6105407" y="6296264"/>
                  </a:lnTo>
                  <a:lnTo>
                    <a:pt x="6138189" y="6265440"/>
                  </a:lnTo>
                  <a:lnTo>
                    <a:pt x="6170587" y="6234216"/>
                  </a:lnTo>
                  <a:lnTo>
                    <a:pt x="6202597" y="6202597"/>
                  </a:lnTo>
                  <a:lnTo>
                    <a:pt x="6234216" y="6170587"/>
                  </a:lnTo>
                  <a:lnTo>
                    <a:pt x="6265440" y="6138189"/>
                  </a:lnTo>
                  <a:lnTo>
                    <a:pt x="6296264" y="6105407"/>
                  </a:lnTo>
                  <a:lnTo>
                    <a:pt x="6326684" y="6072246"/>
                  </a:lnTo>
                  <a:lnTo>
                    <a:pt x="6356698" y="6038709"/>
                  </a:lnTo>
                  <a:lnTo>
                    <a:pt x="6386300" y="6004800"/>
                  </a:lnTo>
                  <a:lnTo>
                    <a:pt x="6415488" y="5970523"/>
                  </a:lnTo>
                  <a:lnTo>
                    <a:pt x="6444256" y="5935881"/>
                  </a:lnTo>
                  <a:lnTo>
                    <a:pt x="6472601" y="5900880"/>
                  </a:lnTo>
                  <a:lnTo>
                    <a:pt x="6500520" y="5865523"/>
                  </a:lnTo>
                  <a:lnTo>
                    <a:pt x="6528008" y="5829813"/>
                  </a:lnTo>
                  <a:lnTo>
                    <a:pt x="6555061" y="5793755"/>
                  </a:lnTo>
                  <a:lnTo>
                    <a:pt x="6581676" y="5757352"/>
                  </a:lnTo>
                  <a:lnTo>
                    <a:pt x="6607848" y="5720609"/>
                  </a:lnTo>
                  <a:lnTo>
                    <a:pt x="6633573" y="5683529"/>
                  </a:lnTo>
                  <a:lnTo>
                    <a:pt x="6658848" y="5646117"/>
                  </a:lnTo>
                  <a:lnTo>
                    <a:pt x="6683669" y="5608376"/>
                  </a:lnTo>
                  <a:lnTo>
                    <a:pt x="6708032" y="5570310"/>
                  </a:lnTo>
                  <a:lnTo>
                    <a:pt x="6731933" y="5531923"/>
                  </a:lnTo>
                  <a:lnTo>
                    <a:pt x="6755367" y="5493219"/>
                  </a:lnTo>
                  <a:lnTo>
                    <a:pt x="6778332" y="5454203"/>
                  </a:lnTo>
                  <a:lnTo>
                    <a:pt x="6800822" y="5414877"/>
                  </a:lnTo>
                  <a:lnTo>
                    <a:pt x="6822835" y="5375245"/>
                  </a:lnTo>
                  <a:lnTo>
                    <a:pt x="6844366" y="5335313"/>
                  </a:lnTo>
                  <a:lnTo>
                    <a:pt x="6865411" y="5295083"/>
                  </a:lnTo>
                  <a:lnTo>
                    <a:pt x="6885967" y="5254560"/>
                  </a:lnTo>
                  <a:lnTo>
                    <a:pt x="6906029" y="5213747"/>
                  </a:lnTo>
                  <a:lnTo>
                    <a:pt x="6925594" y="5172649"/>
                  </a:lnTo>
                  <a:lnTo>
                    <a:pt x="6944657" y="5131269"/>
                  </a:lnTo>
                  <a:lnTo>
                    <a:pt x="6963215" y="5089611"/>
                  </a:lnTo>
                  <a:lnTo>
                    <a:pt x="6981264" y="5047680"/>
                  </a:lnTo>
                  <a:lnTo>
                    <a:pt x="6998800" y="5005478"/>
                  </a:lnTo>
                  <a:lnTo>
                    <a:pt x="7015818" y="4963011"/>
                  </a:lnTo>
                  <a:lnTo>
                    <a:pt x="7032316" y="4920281"/>
                  </a:lnTo>
                  <a:lnTo>
                    <a:pt x="7048288" y="4877294"/>
                  </a:lnTo>
                  <a:lnTo>
                    <a:pt x="7063732" y="4834052"/>
                  </a:lnTo>
                  <a:lnTo>
                    <a:pt x="7078643" y="4790560"/>
                  </a:lnTo>
                  <a:lnTo>
                    <a:pt x="7093018" y="4746822"/>
                  </a:lnTo>
                  <a:lnTo>
                    <a:pt x="7106851" y="4702841"/>
                  </a:lnTo>
                  <a:lnTo>
                    <a:pt x="7120141" y="4658622"/>
                  </a:lnTo>
                  <a:lnTo>
                    <a:pt x="7132881" y="4614168"/>
                  </a:lnTo>
                  <a:lnTo>
                    <a:pt x="7145070" y="4569483"/>
                  </a:lnTo>
                  <a:lnTo>
                    <a:pt x="7156702" y="4524572"/>
                  </a:lnTo>
                  <a:lnTo>
                    <a:pt x="7167774" y="4479438"/>
                  </a:lnTo>
                  <a:lnTo>
                    <a:pt x="7178281" y="4434085"/>
                  </a:lnTo>
                  <a:lnTo>
                    <a:pt x="7188221" y="4388517"/>
                  </a:lnTo>
                  <a:lnTo>
                    <a:pt x="7197588" y="4342738"/>
                  </a:lnTo>
                  <a:lnTo>
                    <a:pt x="7206380" y="4296752"/>
                  </a:lnTo>
                  <a:lnTo>
                    <a:pt x="7214592" y="4250563"/>
                  </a:lnTo>
                  <a:lnTo>
                    <a:pt x="7222220" y="4204174"/>
                  </a:lnTo>
                  <a:lnTo>
                    <a:pt x="7229260" y="4157590"/>
                  </a:lnTo>
                  <a:lnTo>
                    <a:pt x="7235709" y="4110815"/>
                  </a:lnTo>
                  <a:lnTo>
                    <a:pt x="7241562" y="4063852"/>
                  </a:lnTo>
                  <a:lnTo>
                    <a:pt x="7246816" y="4016706"/>
                  </a:lnTo>
                  <a:lnTo>
                    <a:pt x="7251466" y="3969380"/>
                  </a:lnTo>
                  <a:lnTo>
                    <a:pt x="7255509" y="3921878"/>
                  </a:lnTo>
                  <a:lnTo>
                    <a:pt x="7258941" y="3874204"/>
                  </a:lnTo>
                  <a:lnTo>
                    <a:pt x="7261758" y="3826363"/>
                  </a:lnTo>
                  <a:lnTo>
                    <a:pt x="7263955" y="3778357"/>
                  </a:lnTo>
                  <a:lnTo>
                    <a:pt x="7265530" y="3730192"/>
                  </a:lnTo>
                  <a:lnTo>
                    <a:pt x="7266477" y="3681870"/>
                  </a:lnTo>
                  <a:lnTo>
                    <a:pt x="7266794" y="3633397"/>
                  </a:lnTo>
                  <a:lnTo>
                    <a:pt x="7266477" y="3584923"/>
                  </a:lnTo>
                  <a:lnTo>
                    <a:pt x="7265530" y="3536601"/>
                  </a:lnTo>
                  <a:lnTo>
                    <a:pt x="7263955" y="3488436"/>
                  </a:lnTo>
                  <a:lnTo>
                    <a:pt x="7261758" y="3440431"/>
                  </a:lnTo>
                  <a:lnTo>
                    <a:pt x="7258941" y="3392589"/>
                  </a:lnTo>
                  <a:lnTo>
                    <a:pt x="7255509" y="3344916"/>
                  </a:lnTo>
                  <a:lnTo>
                    <a:pt x="7251466" y="3297414"/>
                  </a:lnTo>
                  <a:lnTo>
                    <a:pt x="7246816" y="3250088"/>
                  </a:lnTo>
                  <a:lnTo>
                    <a:pt x="7241562" y="3202941"/>
                  </a:lnTo>
                  <a:lnTo>
                    <a:pt x="7235709" y="3155979"/>
                  </a:lnTo>
                  <a:lnTo>
                    <a:pt x="7229260" y="3109203"/>
                  </a:lnTo>
                  <a:lnTo>
                    <a:pt x="7222220" y="3062619"/>
                  </a:lnTo>
                  <a:lnTo>
                    <a:pt x="7214592" y="3016231"/>
                  </a:lnTo>
                  <a:lnTo>
                    <a:pt x="7206380" y="2970042"/>
                  </a:lnTo>
                  <a:lnTo>
                    <a:pt x="7197588" y="2924055"/>
                  </a:lnTo>
                  <a:lnTo>
                    <a:pt x="7188221" y="2878277"/>
                  </a:lnTo>
                  <a:lnTo>
                    <a:pt x="7178281" y="2832709"/>
                  </a:lnTo>
                  <a:lnTo>
                    <a:pt x="7167774" y="2787356"/>
                  </a:lnTo>
                  <a:lnTo>
                    <a:pt x="7156702" y="2742222"/>
                  </a:lnTo>
                  <a:lnTo>
                    <a:pt x="7145070" y="2697310"/>
                  </a:lnTo>
                  <a:lnTo>
                    <a:pt x="7132881" y="2652626"/>
                  </a:lnTo>
                  <a:lnTo>
                    <a:pt x="7120141" y="2608172"/>
                  </a:lnTo>
                  <a:lnTo>
                    <a:pt x="7106851" y="2563953"/>
                  </a:lnTo>
                  <a:lnTo>
                    <a:pt x="7093018" y="2519972"/>
                  </a:lnTo>
                  <a:lnTo>
                    <a:pt x="7078643" y="2476233"/>
                  </a:lnTo>
                  <a:lnTo>
                    <a:pt x="7063732" y="2432741"/>
                  </a:lnTo>
                  <a:lnTo>
                    <a:pt x="7048288" y="2389500"/>
                  </a:lnTo>
                  <a:lnTo>
                    <a:pt x="7032316" y="2346512"/>
                  </a:lnTo>
                  <a:lnTo>
                    <a:pt x="7015818" y="2303783"/>
                  </a:lnTo>
                  <a:lnTo>
                    <a:pt x="6998800" y="2261315"/>
                  </a:lnTo>
                  <a:lnTo>
                    <a:pt x="6981264" y="2219114"/>
                  </a:lnTo>
                  <a:lnTo>
                    <a:pt x="6963215" y="2177182"/>
                  </a:lnTo>
                  <a:lnTo>
                    <a:pt x="6944657" y="2135524"/>
                  </a:lnTo>
                  <a:lnTo>
                    <a:pt x="6925594" y="2094144"/>
                  </a:lnTo>
                  <a:lnTo>
                    <a:pt x="6906029" y="2053046"/>
                  </a:lnTo>
                  <a:lnTo>
                    <a:pt x="6885967" y="2012233"/>
                  </a:lnTo>
                  <a:lnTo>
                    <a:pt x="6865411" y="1971710"/>
                  </a:lnTo>
                  <a:lnTo>
                    <a:pt x="6844366" y="1931480"/>
                  </a:lnTo>
                  <a:lnTo>
                    <a:pt x="6822835" y="1891548"/>
                  </a:lnTo>
                  <a:lnTo>
                    <a:pt x="6800822" y="1851917"/>
                  </a:lnTo>
                  <a:lnTo>
                    <a:pt x="6778332" y="1812591"/>
                  </a:lnTo>
                  <a:lnTo>
                    <a:pt x="6755367" y="1773574"/>
                  </a:lnTo>
                  <a:lnTo>
                    <a:pt x="6731933" y="1734870"/>
                  </a:lnTo>
                  <a:lnTo>
                    <a:pt x="6708032" y="1696483"/>
                  </a:lnTo>
                  <a:lnTo>
                    <a:pt x="6683669" y="1658418"/>
                  </a:lnTo>
                  <a:lnTo>
                    <a:pt x="6658848" y="1620676"/>
                  </a:lnTo>
                  <a:lnTo>
                    <a:pt x="6633573" y="1583264"/>
                  </a:lnTo>
                  <a:lnTo>
                    <a:pt x="6607848" y="1546184"/>
                  </a:lnTo>
                  <a:lnTo>
                    <a:pt x="6581676" y="1509441"/>
                  </a:lnTo>
                  <a:lnTo>
                    <a:pt x="6555061" y="1473039"/>
                  </a:lnTo>
                  <a:lnTo>
                    <a:pt x="6528008" y="1436981"/>
                  </a:lnTo>
                  <a:lnTo>
                    <a:pt x="6500520" y="1401271"/>
                  </a:lnTo>
                  <a:lnTo>
                    <a:pt x="6472601" y="1365913"/>
                  </a:lnTo>
                  <a:lnTo>
                    <a:pt x="6444256" y="1330912"/>
                  </a:lnTo>
                  <a:lnTo>
                    <a:pt x="6415488" y="1296271"/>
                  </a:lnTo>
                  <a:lnTo>
                    <a:pt x="6386300" y="1261994"/>
                  </a:lnTo>
                  <a:lnTo>
                    <a:pt x="6356698" y="1228085"/>
                  </a:lnTo>
                  <a:lnTo>
                    <a:pt x="6326684" y="1194547"/>
                  </a:lnTo>
                  <a:lnTo>
                    <a:pt x="6296264" y="1161386"/>
                  </a:lnTo>
                  <a:lnTo>
                    <a:pt x="6265440" y="1128604"/>
                  </a:lnTo>
                  <a:lnTo>
                    <a:pt x="6234216" y="1096207"/>
                  </a:lnTo>
                  <a:lnTo>
                    <a:pt x="6202597" y="1064196"/>
                  </a:lnTo>
                  <a:lnTo>
                    <a:pt x="6170587" y="1032577"/>
                  </a:lnTo>
                  <a:lnTo>
                    <a:pt x="6138189" y="1001354"/>
                  </a:lnTo>
                  <a:lnTo>
                    <a:pt x="6105407" y="970530"/>
                  </a:lnTo>
                  <a:lnTo>
                    <a:pt x="6072246" y="940109"/>
                  </a:lnTo>
                  <a:lnTo>
                    <a:pt x="6038709" y="910096"/>
                  </a:lnTo>
                  <a:lnTo>
                    <a:pt x="6004800" y="880493"/>
                  </a:lnTo>
                  <a:lnTo>
                    <a:pt x="5970523" y="851306"/>
                  </a:lnTo>
                  <a:lnTo>
                    <a:pt x="5935881" y="822538"/>
                  </a:lnTo>
                  <a:lnTo>
                    <a:pt x="5900880" y="794192"/>
                  </a:lnTo>
                  <a:lnTo>
                    <a:pt x="5865523" y="766274"/>
                  </a:lnTo>
                  <a:lnTo>
                    <a:pt x="5829813" y="738786"/>
                  </a:lnTo>
                  <a:lnTo>
                    <a:pt x="5793755" y="711732"/>
                  </a:lnTo>
                  <a:lnTo>
                    <a:pt x="5757352" y="685118"/>
                  </a:lnTo>
                  <a:lnTo>
                    <a:pt x="5720609" y="658946"/>
                  </a:lnTo>
                  <a:lnTo>
                    <a:pt x="5683529" y="633220"/>
                  </a:lnTo>
                  <a:lnTo>
                    <a:pt x="5646117" y="607945"/>
                  </a:lnTo>
                  <a:lnTo>
                    <a:pt x="5608376" y="583124"/>
                  </a:lnTo>
                  <a:lnTo>
                    <a:pt x="5570310" y="558761"/>
                  </a:lnTo>
                  <a:lnTo>
                    <a:pt x="5531923" y="534861"/>
                  </a:lnTo>
                  <a:lnTo>
                    <a:pt x="5493219" y="511426"/>
                  </a:lnTo>
                  <a:lnTo>
                    <a:pt x="5454203" y="488462"/>
                  </a:lnTo>
                  <a:lnTo>
                    <a:pt x="5414877" y="465971"/>
                  </a:lnTo>
                  <a:lnTo>
                    <a:pt x="5375245" y="443959"/>
                  </a:lnTo>
                  <a:lnTo>
                    <a:pt x="5335313" y="422428"/>
                  </a:lnTo>
                  <a:lnTo>
                    <a:pt x="5295083" y="401382"/>
                  </a:lnTo>
                  <a:lnTo>
                    <a:pt x="5254560" y="380827"/>
                  </a:lnTo>
                  <a:lnTo>
                    <a:pt x="5213747" y="360764"/>
                  </a:lnTo>
                  <a:lnTo>
                    <a:pt x="5172649" y="341200"/>
                  </a:lnTo>
                  <a:lnTo>
                    <a:pt x="5131269" y="322136"/>
                  </a:lnTo>
                  <a:lnTo>
                    <a:pt x="5089611" y="303578"/>
                  </a:lnTo>
                  <a:lnTo>
                    <a:pt x="5047680" y="285530"/>
                  </a:lnTo>
                  <a:lnTo>
                    <a:pt x="5005478" y="267994"/>
                  </a:lnTo>
                  <a:lnTo>
                    <a:pt x="4963011" y="250975"/>
                  </a:lnTo>
                  <a:lnTo>
                    <a:pt x="4920281" y="234478"/>
                  </a:lnTo>
                  <a:lnTo>
                    <a:pt x="4877294" y="218505"/>
                  </a:lnTo>
                  <a:lnTo>
                    <a:pt x="4834052" y="203061"/>
                  </a:lnTo>
                  <a:lnTo>
                    <a:pt x="4790560" y="188150"/>
                  </a:lnTo>
                  <a:lnTo>
                    <a:pt x="4746822" y="173776"/>
                  </a:lnTo>
                  <a:lnTo>
                    <a:pt x="4702841" y="159942"/>
                  </a:lnTo>
                  <a:lnTo>
                    <a:pt x="4658622" y="146653"/>
                  </a:lnTo>
                  <a:lnTo>
                    <a:pt x="4614168" y="133912"/>
                  </a:lnTo>
                  <a:lnTo>
                    <a:pt x="4569483" y="121724"/>
                  </a:lnTo>
                  <a:lnTo>
                    <a:pt x="4524572" y="110092"/>
                  </a:lnTo>
                  <a:lnTo>
                    <a:pt x="4479438" y="99020"/>
                  </a:lnTo>
                  <a:lnTo>
                    <a:pt x="4434085" y="88512"/>
                  </a:lnTo>
                  <a:lnTo>
                    <a:pt x="4388517" y="78573"/>
                  </a:lnTo>
                  <a:lnTo>
                    <a:pt x="4342738" y="69205"/>
                  </a:lnTo>
                  <a:lnTo>
                    <a:pt x="4296752" y="60413"/>
                  </a:lnTo>
                  <a:lnTo>
                    <a:pt x="4250563" y="52202"/>
                  </a:lnTo>
                  <a:lnTo>
                    <a:pt x="4204174" y="44574"/>
                  </a:lnTo>
                  <a:lnTo>
                    <a:pt x="4157590" y="37533"/>
                  </a:lnTo>
                  <a:lnTo>
                    <a:pt x="4110815" y="31084"/>
                  </a:lnTo>
                  <a:lnTo>
                    <a:pt x="4063852" y="25231"/>
                  </a:lnTo>
                  <a:lnTo>
                    <a:pt x="4016706" y="19978"/>
                  </a:lnTo>
                  <a:lnTo>
                    <a:pt x="3969380" y="15327"/>
                  </a:lnTo>
                  <a:lnTo>
                    <a:pt x="3921878" y="11284"/>
                  </a:lnTo>
                  <a:lnTo>
                    <a:pt x="3874204" y="7852"/>
                  </a:lnTo>
                  <a:lnTo>
                    <a:pt x="3826363" y="5036"/>
                  </a:lnTo>
                  <a:lnTo>
                    <a:pt x="3778357" y="2838"/>
                  </a:lnTo>
                  <a:lnTo>
                    <a:pt x="3730192" y="1264"/>
                  </a:lnTo>
                  <a:lnTo>
                    <a:pt x="3681870" y="316"/>
                  </a:lnTo>
                  <a:lnTo>
                    <a:pt x="3633397" y="0"/>
                  </a:lnTo>
                  <a:lnTo>
                    <a:pt x="3584923" y="316"/>
                  </a:lnTo>
                  <a:lnTo>
                    <a:pt x="3536601" y="1264"/>
                  </a:lnTo>
                  <a:lnTo>
                    <a:pt x="3488436" y="2838"/>
                  </a:lnTo>
                  <a:lnTo>
                    <a:pt x="3440431" y="5036"/>
                  </a:lnTo>
                  <a:lnTo>
                    <a:pt x="3392589" y="7852"/>
                  </a:lnTo>
                  <a:lnTo>
                    <a:pt x="3344916" y="11284"/>
                  </a:lnTo>
                  <a:lnTo>
                    <a:pt x="3297414" y="15327"/>
                  </a:lnTo>
                  <a:lnTo>
                    <a:pt x="3250088" y="19978"/>
                  </a:lnTo>
                  <a:lnTo>
                    <a:pt x="3202941" y="25231"/>
                  </a:lnTo>
                  <a:lnTo>
                    <a:pt x="3155979" y="31084"/>
                  </a:lnTo>
                  <a:lnTo>
                    <a:pt x="3109203" y="37533"/>
                  </a:lnTo>
                  <a:lnTo>
                    <a:pt x="3062619" y="44574"/>
                  </a:lnTo>
                  <a:lnTo>
                    <a:pt x="3016231" y="52202"/>
                  </a:lnTo>
                  <a:lnTo>
                    <a:pt x="2970042" y="60413"/>
                  </a:lnTo>
                  <a:lnTo>
                    <a:pt x="2924055" y="69205"/>
                  </a:lnTo>
                  <a:lnTo>
                    <a:pt x="2878277" y="78573"/>
                  </a:lnTo>
                  <a:lnTo>
                    <a:pt x="2832709" y="88512"/>
                  </a:lnTo>
                  <a:lnTo>
                    <a:pt x="2787356" y="99020"/>
                  </a:lnTo>
                  <a:lnTo>
                    <a:pt x="2742222" y="110092"/>
                  </a:lnTo>
                  <a:lnTo>
                    <a:pt x="2697310" y="121724"/>
                  </a:lnTo>
                  <a:lnTo>
                    <a:pt x="2652626" y="133912"/>
                  </a:lnTo>
                  <a:lnTo>
                    <a:pt x="2608172" y="146653"/>
                  </a:lnTo>
                  <a:lnTo>
                    <a:pt x="2563953" y="159942"/>
                  </a:lnTo>
                  <a:lnTo>
                    <a:pt x="2519972" y="173776"/>
                  </a:lnTo>
                  <a:lnTo>
                    <a:pt x="2476233" y="188150"/>
                  </a:lnTo>
                  <a:lnTo>
                    <a:pt x="2432741" y="203061"/>
                  </a:lnTo>
                  <a:lnTo>
                    <a:pt x="2389500" y="218505"/>
                  </a:lnTo>
                  <a:lnTo>
                    <a:pt x="2346512" y="234478"/>
                  </a:lnTo>
                  <a:lnTo>
                    <a:pt x="2303783" y="250975"/>
                  </a:lnTo>
                  <a:lnTo>
                    <a:pt x="2261315" y="267994"/>
                  </a:lnTo>
                  <a:lnTo>
                    <a:pt x="2219114" y="285530"/>
                  </a:lnTo>
                  <a:lnTo>
                    <a:pt x="2177182" y="303578"/>
                  </a:lnTo>
                  <a:lnTo>
                    <a:pt x="2135524" y="322136"/>
                  </a:lnTo>
                  <a:lnTo>
                    <a:pt x="2094144" y="341200"/>
                  </a:lnTo>
                  <a:lnTo>
                    <a:pt x="2053046" y="360764"/>
                  </a:lnTo>
                  <a:lnTo>
                    <a:pt x="2012233" y="380827"/>
                  </a:lnTo>
                  <a:lnTo>
                    <a:pt x="1971710" y="401382"/>
                  </a:lnTo>
                  <a:lnTo>
                    <a:pt x="1931480" y="422428"/>
                  </a:lnTo>
                  <a:lnTo>
                    <a:pt x="1891548" y="443959"/>
                  </a:lnTo>
                  <a:lnTo>
                    <a:pt x="1851917" y="465971"/>
                  </a:lnTo>
                  <a:lnTo>
                    <a:pt x="1812591" y="488462"/>
                  </a:lnTo>
                  <a:lnTo>
                    <a:pt x="1773574" y="511426"/>
                  </a:lnTo>
                  <a:lnTo>
                    <a:pt x="1734870" y="534861"/>
                  </a:lnTo>
                  <a:lnTo>
                    <a:pt x="1696483" y="558761"/>
                  </a:lnTo>
                  <a:lnTo>
                    <a:pt x="1658418" y="583124"/>
                  </a:lnTo>
                  <a:lnTo>
                    <a:pt x="1620676" y="607945"/>
                  </a:lnTo>
                  <a:lnTo>
                    <a:pt x="1583264" y="633220"/>
                  </a:lnTo>
                  <a:lnTo>
                    <a:pt x="1546184" y="658946"/>
                  </a:lnTo>
                  <a:lnTo>
                    <a:pt x="1509441" y="685118"/>
                  </a:lnTo>
                  <a:lnTo>
                    <a:pt x="1473039" y="711732"/>
                  </a:lnTo>
                  <a:lnTo>
                    <a:pt x="1436981" y="738786"/>
                  </a:lnTo>
                  <a:lnTo>
                    <a:pt x="1401271" y="766274"/>
                  </a:lnTo>
                  <a:lnTo>
                    <a:pt x="1365913" y="794192"/>
                  </a:lnTo>
                  <a:lnTo>
                    <a:pt x="1330912" y="822538"/>
                  </a:lnTo>
                  <a:lnTo>
                    <a:pt x="1296271" y="851306"/>
                  </a:lnTo>
                  <a:lnTo>
                    <a:pt x="1261994" y="880493"/>
                  </a:lnTo>
                  <a:lnTo>
                    <a:pt x="1228085" y="910096"/>
                  </a:lnTo>
                  <a:lnTo>
                    <a:pt x="1194547" y="940109"/>
                  </a:lnTo>
                  <a:lnTo>
                    <a:pt x="1161386" y="970530"/>
                  </a:lnTo>
                  <a:lnTo>
                    <a:pt x="1128604" y="1001354"/>
                  </a:lnTo>
                  <a:lnTo>
                    <a:pt x="1096207" y="1032577"/>
                  </a:lnTo>
                  <a:lnTo>
                    <a:pt x="1064196" y="1064196"/>
                  </a:lnTo>
                  <a:lnTo>
                    <a:pt x="1032577" y="1096207"/>
                  </a:lnTo>
                  <a:lnTo>
                    <a:pt x="1001354" y="1128604"/>
                  </a:lnTo>
                  <a:lnTo>
                    <a:pt x="970530" y="1161386"/>
                  </a:lnTo>
                  <a:lnTo>
                    <a:pt x="940109" y="1194547"/>
                  </a:lnTo>
                  <a:lnTo>
                    <a:pt x="910096" y="1228085"/>
                  </a:lnTo>
                  <a:lnTo>
                    <a:pt x="880493" y="1261994"/>
                  </a:lnTo>
                  <a:lnTo>
                    <a:pt x="851306" y="1296271"/>
                  </a:lnTo>
                  <a:lnTo>
                    <a:pt x="822538" y="1330912"/>
                  </a:lnTo>
                  <a:lnTo>
                    <a:pt x="794192" y="1365913"/>
                  </a:lnTo>
                  <a:lnTo>
                    <a:pt x="766274" y="1401271"/>
                  </a:lnTo>
                  <a:lnTo>
                    <a:pt x="738786" y="1436981"/>
                  </a:lnTo>
                  <a:lnTo>
                    <a:pt x="711732" y="1473039"/>
                  </a:lnTo>
                  <a:lnTo>
                    <a:pt x="685118" y="1509441"/>
                  </a:lnTo>
                  <a:lnTo>
                    <a:pt x="658946" y="1546184"/>
                  </a:lnTo>
                  <a:lnTo>
                    <a:pt x="633220" y="1583264"/>
                  </a:lnTo>
                  <a:lnTo>
                    <a:pt x="607945" y="1620676"/>
                  </a:lnTo>
                  <a:lnTo>
                    <a:pt x="583124" y="1658418"/>
                  </a:lnTo>
                  <a:lnTo>
                    <a:pt x="558761" y="1696483"/>
                  </a:lnTo>
                  <a:lnTo>
                    <a:pt x="534861" y="1734870"/>
                  </a:lnTo>
                  <a:lnTo>
                    <a:pt x="511426" y="1773574"/>
                  </a:lnTo>
                  <a:lnTo>
                    <a:pt x="488462" y="1812591"/>
                  </a:lnTo>
                  <a:lnTo>
                    <a:pt x="465971" y="1851917"/>
                  </a:lnTo>
                  <a:lnTo>
                    <a:pt x="443959" y="1891548"/>
                  </a:lnTo>
                  <a:lnTo>
                    <a:pt x="422428" y="1931480"/>
                  </a:lnTo>
                  <a:lnTo>
                    <a:pt x="401382" y="1971710"/>
                  </a:lnTo>
                  <a:lnTo>
                    <a:pt x="380827" y="2012233"/>
                  </a:lnTo>
                  <a:lnTo>
                    <a:pt x="360764" y="2053046"/>
                  </a:lnTo>
                  <a:lnTo>
                    <a:pt x="341200" y="2094144"/>
                  </a:lnTo>
                  <a:lnTo>
                    <a:pt x="322136" y="2135524"/>
                  </a:lnTo>
                  <a:lnTo>
                    <a:pt x="303578" y="2177182"/>
                  </a:lnTo>
                  <a:lnTo>
                    <a:pt x="285530" y="2219114"/>
                  </a:lnTo>
                  <a:lnTo>
                    <a:pt x="267994" y="2261315"/>
                  </a:lnTo>
                  <a:lnTo>
                    <a:pt x="250975" y="2303783"/>
                  </a:lnTo>
                  <a:lnTo>
                    <a:pt x="234478" y="2346512"/>
                  </a:lnTo>
                  <a:lnTo>
                    <a:pt x="218505" y="2389500"/>
                  </a:lnTo>
                  <a:lnTo>
                    <a:pt x="203061" y="2432741"/>
                  </a:lnTo>
                  <a:lnTo>
                    <a:pt x="188150" y="2476233"/>
                  </a:lnTo>
                  <a:lnTo>
                    <a:pt x="173776" y="2519972"/>
                  </a:lnTo>
                  <a:lnTo>
                    <a:pt x="159942" y="2563953"/>
                  </a:lnTo>
                  <a:lnTo>
                    <a:pt x="146653" y="2608172"/>
                  </a:lnTo>
                  <a:lnTo>
                    <a:pt x="133912" y="2652626"/>
                  </a:lnTo>
                  <a:lnTo>
                    <a:pt x="121724" y="2697310"/>
                  </a:lnTo>
                  <a:lnTo>
                    <a:pt x="110092" y="2742222"/>
                  </a:lnTo>
                  <a:lnTo>
                    <a:pt x="99020" y="2787356"/>
                  </a:lnTo>
                  <a:lnTo>
                    <a:pt x="88512" y="2832709"/>
                  </a:lnTo>
                  <a:lnTo>
                    <a:pt x="78573" y="2878277"/>
                  </a:lnTo>
                  <a:lnTo>
                    <a:pt x="69205" y="2924055"/>
                  </a:lnTo>
                  <a:lnTo>
                    <a:pt x="60413" y="2970042"/>
                  </a:lnTo>
                  <a:lnTo>
                    <a:pt x="52202" y="3016231"/>
                  </a:lnTo>
                  <a:lnTo>
                    <a:pt x="44574" y="3062619"/>
                  </a:lnTo>
                  <a:lnTo>
                    <a:pt x="37533" y="3109203"/>
                  </a:lnTo>
                  <a:lnTo>
                    <a:pt x="31084" y="3155979"/>
                  </a:lnTo>
                  <a:lnTo>
                    <a:pt x="25231" y="3202941"/>
                  </a:lnTo>
                  <a:lnTo>
                    <a:pt x="19978" y="3250088"/>
                  </a:lnTo>
                  <a:lnTo>
                    <a:pt x="15327" y="3297414"/>
                  </a:lnTo>
                  <a:lnTo>
                    <a:pt x="11284" y="3344916"/>
                  </a:lnTo>
                  <a:lnTo>
                    <a:pt x="7852" y="3392589"/>
                  </a:lnTo>
                  <a:lnTo>
                    <a:pt x="5036" y="3440431"/>
                  </a:lnTo>
                  <a:lnTo>
                    <a:pt x="2838" y="3488436"/>
                  </a:lnTo>
                  <a:lnTo>
                    <a:pt x="1264" y="3536601"/>
                  </a:lnTo>
                  <a:lnTo>
                    <a:pt x="316" y="3584923"/>
                  </a:lnTo>
                  <a:lnTo>
                    <a:pt x="0" y="3633397"/>
                  </a:lnTo>
                  <a:lnTo>
                    <a:pt x="316" y="3681870"/>
                  </a:lnTo>
                  <a:lnTo>
                    <a:pt x="1264" y="3730192"/>
                  </a:lnTo>
                  <a:lnTo>
                    <a:pt x="2838" y="3778357"/>
                  </a:lnTo>
                  <a:lnTo>
                    <a:pt x="5036" y="3826363"/>
                  </a:lnTo>
                  <a:lnTo>
                    <a:pt x="7852" y="3874204"/>
                  </a:lnTo>
                  <a:lnTo>
                    <a:pt x="11284" y="3921878"/>
                  </a:lnTo>
                  <a:lnTo>
                    <a:pt x="15327" y="3969380"/>
                  </a:lnTo>
                  <a:lnTo>
                    <a:pt x="19978" y="4016706"/>
                  </a:lnTo>
                  <a:lnTo>
                    <a:pt x="25231" y="4063852"/>
                  </a:lnTo>
                  <a:lnTo>
                    <a:pt x="31084" y="4110815"/>
                  </a:lnTo>
                  <a:lnTo>
                    <a:pt x="37533" y="4157590"/>
                  </a:lnTo>
                  <a:lnTo>
                    <a:pt x="44574" y="4204174"/>
                  </a:lnTo>
                  <a:lnTo>
                    <a:pt x="52202" y="4250563"/>
                  </a:lnTo>
                  <a:lnTo>
                    <a:pt x="60413" y="4296752"/>
                  </a:lnTo>
                  <a:lnTo>
                    <a:pt x="69205" y="4342738"/>
                  </a:lnTo>
                  <a:lnTo>
                    <a:pt x="78573" y="4388517"/>
                  </a:lnTo>
                  <a:lnTo>
                    <a:pt x="88512" y="4434085"/>
                  </a:lnTo>
                  <a:lnTo>
                    <a:pt x="99020" y="4479438"/>
                  </a:lnTo>
                  <a:lnTo>
                    <a:pt x="110092" y="4524572"/>
                  </a:lnTo>
                  <a:lnTo>
                    <a:pt x="121724" y="4569483"/>
                  </a:lnTo>
                  <a:lnTo>
                    <a:pt x="133912" y="4614168"/>
                  </a:lnTo>
                  <a:lnTo>
                    <a:pt x="146653" y="4658622"/>
                  </a:lnTo>
                  <a:lnTo>
                    <a:pt x="159942" y="4702841"/>
                  </a:lnTo>
                  <a:lnTo>
                    <a:pt x="173776" y="4746822"/>
                  </a:lnTo>
                  <a:lnTo>
                    <a:pt x="188150" y="4790560"/>
                  </a:lnTo>
                  <a:lnTo>
                    <a:pt x="203061" y="4834052"/>
                  </a:lnTo>
                  <a:lnTo>
                    <a:pt x="218505" y="4877294"/>
                  </a:lnTo>
                  <a:lnTo>
                    <a:pt x="234478" y="4920281"/>
                  </a:lnTo>
                  <a:lnTo>
                    <a:pt x="250975" y="4963011"/>
                  </a:lnTo>
                  <a:lnTo>
                    <a:pt x="267994" y="5005478"/>
                  </a:lnTo>
                  <a:lnTo>
                    <a:pt x="285530" y="5047680"/>
                  </a:lnTo>
                  <a:lnTo>
                    <a:pt x="303578" y="5089611"/>
                  </a:lnTo>
                  <a:lnTo>
                    <a:pt x="322136" y="5131269"/>
                  </a:lnTo>
                  <a:lnTo>
                    <a:pt x="341200" y="5172649"/>
                  </a:lnTo>
                  <a:lnTo>
                    <a:pt x="360764" y="5213747"/>
                  </a:lnTo>
                  <a:lnTo>
                    <a:pt x="380827" y="5254560"/>
                  </a:lnTo>
                  <a:lnTo>
                    <a:pt x="401382" y="5295083"/>
                  </a:lnTo>
                  <a:lnTo>
                    <a:pt x="422428" y="5335313"/>
                  </a:lnTo>
                  <a:lnTo>
                    <a:pt x="443959" y="5375245"/>
                  </a:lnTo>
                  <a:lnTo>
                    <a:pt x="465971" y="5414877"/>
                  </a:lnTo>
                  <a:lnTo>
                    <a:pt x="488462" y="5454203"/>
                  </a:lnTo>
                  <a:lnTo>
                    <a:pt x="511426" y="5493219"/>
                  </a:lnTo>
                  <a:lnTo>
                    <a:pt x="534861" y="5531923"/>
                  </a:lnTo>
                  <a:lnTo>
                    <a:pt x="558761" y="5570310"/>
                  </a:lnTo>
                  <a:lnTo>
                    <a:pt x="583124" y="5608376"/>
                  </a:lnTo>
                  <a:lnTo>
                    <a:pt x="607945" y="5646117"/>
                  </a:lnTo>
                  <a:lnTo>
                    <a:pt x="633220" y="5683529"/>
                  </a:lnTo>
                  <a:lnTo>
                    <a:pt x="658946" y="5720609"/>
                  </a:lnTo>
                  <a:lnTo>
                    <a:pt x="685118" y="5757352"/>
                  </a:lnTo>
                  <a:lnTo>
                    <a:pt x="711732" y="5793755"/>
                  </a:lnTo>
                  <a:lnTo>
                    <a:pt x="738786" y="5829813"/>
                  </a:lnTo>
                  <a:lnTo>
                    <a:pt x="766274" y="5865523"/>
                  </a:lnTo>
                  <a:lnTo>
                    <a:pt x="794192" y="5900880"/>
                  </a:lnTo>
                  <a:lnTo>
                    <a:pt x="822538" y="5935881"/>
                  </a:lnTo>
                  <a:lnTo>
                    <a:pt x="851306" y="5970523"/>
                  </a:lnTo>
                  <a:lnTo>
                    <a:pt x="880493" y="6004800"/>
                  </a:lnTo>
                  <a:lnTo>
                    <a:pt x="910096" y="6038709"/>
                  </a:lnTo>
                  <a:lnTo>
                    <a:pt x="940109" y="6072246"/>
                  </a:lnTo>
                  <a:lnTo>
                    <a:pt x="970530" y="6105407"/>
                  </a:lnTo>
                  <a:lnTo>
                    <a:pt x="1001354" y="6138189"/>
                  </a:lnTo>
                  <a:lnTo>
                    <a:pt x="1032577" y="6170587"/>
                  </a:lnTo>
                  <a:lnTo>
                    <a:pt x="1064196" y="6202597"/>
                  </a:lnTo>
                  <a:lnTo>
                    <a:pt x="1096207" y="6234216"/>
                  </a:lnTo>
                  <a:lnTo>
                    <a:pt x="1128604" y="6265440"/>
                  </a:lnTo>
                  <a:lnTo>
                    <a:pt x="1161386" y="6296264"/>
                  </a:lnTo>
                  <a:lnTo>
                    <a:pt x="1194547" y="6326684"/>
                  </a:lnTo>
                  <a:lnTo>
                    <a:pt x="1228085" y="6356698"/>
                  </a:lnTo>
                  <a:lnTo>
                    <a:pt x="1261994" y="6386300"/>
                  </a:lnTo>
                  <a:lnTo>
                    <a:pt x="1296271" y="6415488"/>
                  </a:lnTo>
                  <a:lnTo>
                    <a:pt x="1330912" y="6444256"/>
                  </a:lnTo>
                  <a:lnTo>
                    <a:pt x="1365913" y="6472601"/>
                  </a:lnTo>
                  <a:lnTo>
                    <a:pt x="1401271" y="6500520"/>
                  </a:lnTo>
                  <a:lnTo>
                    <a:pt x="1436981" y="6528008"/>
                  </a:lnTo>
                  <a:lnTo>
                    <a:pt x="1473039" y="6555061"/>
                  </a:lnTo>
                  <a:lnTo>
                    <a:pt x="1509441" y="6581676"/>
                  </a:lnTo>
                  <a:lnTo>
                    <a:pt x="1546184" y="6607848"/>
                  </a:lnTo>
                  <a:lnTo>
                    <a:pt x="1583264" y="6633573"/>
                  </a:lnTo>
                  <a:lnTo>
                    <a:pt x="1620676" y="6658848"/>
                  </a:lnTo>
                  <a:lnTo>
                    <a:pt x="1658418" y="6683669"/>
                  </a:lnTo>
                  <a:lnTo>
                    <a:pt x="1696483" y="6708032"/>
                  </a:lnTo>
                  <a:lnTo>
                    <a:pt x="1734870" y="6731933"/>
                  </a:lnTo>
                  <a:lnTo>
                    <a:pt x="1773574" y="6755367"/>
                  </a:lnTo>
                  <a:lnTo>
                    <a:pt x="1812591" y="6778332"/>
                  </a:lnTo>
                  <a:lnTo>
                    <a:pt x="1851917" y="6800822"/>
                  </a:lnTo>
                  <a:lnTo>
                    <a:pt x="1891548" y="6822835"/>
                  </a:lnTo>
                  <a:lnTo>
                    <a:pt x="1931480" y="6844366"/>
                  </a:lnTo>
                  <a:lnTo>
                    <a:pt x="1971710" y="6865411"/>
                  </a:lnTo>
                  <a:lnTo>
                    <a:pt x="2012233" y="6885967"/>
                  </a:lnTo>
                  <a:lnTo>
                    <a:pt x="2053046" y="6906029"/>
                  </a:lnTo>
                  <a:lnTo>
                    <a:pt x="2094144" y="6925594"/>
                  </a:lnTo>
                  <a:lnTo>
                    <a:pt x="2135524" y="6944657"/>
                  </a:lnTo>
                  <a:lnTo>
                    <a:pt x="2177182" y="6963215"/>
                  </a:lnTo>
                  <a:lnTo>
                    <a:pt x="2219114" y="6981264"/>
                  </a:lnTo>
                  <a:lnTo>
                    <a:pt x="2261315" y="6998800"/>
                  </a:lnTo>
                  <a:lnTo>
                    <a:pt x="2303783" y="7015818"/>
                  </a:lnTo>
                  <a:lnTo>
                    <a:pt x="2346512" y="7032316"/>
                  </a:lnTo>
                  <a:lnTo>
                    <a:pt x="2389500" y="7048288"/>
                  </a:lnTo>
                  <a:lnTo>
                    <a:pt x="2432741" y="7063732"/>
                  </a:lnTo>
                  <a:lnTo>
                    <a:pt x="2476233" y="7078643"/>
                  </a:lnTo>
                  <a:lnTo>
                    <a:pt x="2519972" y="7093018"/>
                  </a:lnTo>
                  <a:lnTo>
                    <a:pt x="2563953" y="7106851"/>
                  </a:lnTo>
                  <a:lnTo>
                    <a:pt x="2608172" y="7120141"/>
                  </a:lnTo>
                  <a:lnTo>
                    <a:pt x="2652626" y="7132881"/>
                  </a:lnTo>
                  <a:lnTo>
                    <a:pt x="2697310" y="7145070"/>
                  </a:lnTo>
                  <a:lnTo>
                    <a:pt x="2742222" y="7156702"/>
                  </a:lnTo>
                  <a:lnTo>
                    <a:pt x="2787356" y="7167774"/>
                  </a:lnTo>
                  <a:lnTo>
                    <a:pt x="2832709" y="7178281"/>
                  </a:lnTo>
                  <a:lnTo>
                    <a:pt x="2878277" y="7188221"/>
                  </a:lnTo>
                  <a:lnTo>
                    <a:pt x="2924055" y="7197588"/>
                  </a:lnTo>
                  <a:lnTo>
                    <a:pt x="2970042" y="7206380"/>
                  </a:lnTo>
                  <a:lnTo>
                    <a:pt x="3016231" y="7214592"/>
                  </a:lnTo>
                  <a:lnTo>
                    <a:pt x="3062619" y="7222220"/>
                  </a:lnTo>
                  <a:lnTo>
                    <a:pt x="3109203" y="7229260"/>
                  </a:lnTo>
                  <a:lnTo>
                    <a:pt x="3155979" y="7235709"/>
                  </a:lnTo>
                  <a:lnTo>
                    <a:pt x="3202941" y="7241562"/>
                  </a:lnTo>
                  <a:lnTo>
                    <a:pt x="3250088" y="7246816"/>
                  </a:lnTo>
                  <a:lnTo>
                    <a:pt x="3297414" y="7251466"/>
                  </a:lnTo>
                  <a:lnTo>
                    <a:pt x="3344916" y="7255509"/>
                  </a:lnTo>
                  <a:lnTo>
                    <a:pt x="3392589" y="7258941"/>
                  </a:lnTo>
                  <a:lnTo>
                    <a:pt x="3440431" y="7261758"/>
                  </a:lnTo>
                  <a:lnTo>
                    <a:pt x="3488436" y="7263955"/>
                  </a:lnTo>
                  <a:lnTo>
                    <a:pt x="3536601" y="7265530"/>
                  </a:lnTo>
                  <a:lnTo>
                    <a:pt x="3584923" y="7266477"/>
                  </a:lnTo>
                  <a:lnTo>
                    <a:pt x="3633397" y="7266794"/>
                  </a:lnTo>
                  <a:close/>
                </a:path>
              </a:pathLst>
            </a:custGeom>
            <a:noFill/>
            <a:ln w="136100"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37" name="Google Shape;837;p69"/>
            <p:cNvSpPr/>
            <p:nvPr/>
          </p:nvSpPr>
          <p:spPr>
            <a:xfrm>
              <a:off x="13224728" y="4188354"/>
              <a:ext cx="167640" cy="1225550"/>
            </a:xfrm>
            <a:custGeom>
              <a:avLst/>
              <a:gdLst/>
              <a:ahLst/>
              <a:cxnLst/>
              <a:rect l="l" t="t" r="r" b="b"/>
              <a:pathLst>
                <a:path w="167640" h="1225550" extrusionOk="0">
                  <a:moveTo>
                    <a:pt x="0" y="1225093"/>
                  </a:moveTo>
                  <a:lnTo>
                    <a:pt x="167534" y="1225093"/>
                  </a:lnTo>
                  <a:lnTo>
                    <a:pt x="167534" y="0"/>
                  </a:lnTo>
                  <a:lnTo>
                    <a:pt x="0" y="0"/>
                  </a:lnTo>
                  <a:lnTo>
                    <a:pt x="0" y="1225093"/>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38" name="Google Shape;838;p69"/>
            <p:cNvSpPr/>
            <p:nvPr/>
          </p:nvSpPr>
          <p:spPr>
            <a:xfrm>
              <a:off x="10499041" y="6313699"/>
              <a:ext cx="2809875" cy="1683384"/>
            </a:xfrm>
            <a:custGeom>
              <a:avLst/>
              <a:gdLst/>
              <a:ahLst/>
              <a:cxnLst/>
              <a:rect l="l" t="t" r="r" b="b"/>
              <a:pathLst>
                <a:path w="2809875" h="1683384" extrusionOk="0">
                  <a:moveTo>
                    <a:pt x="2809453" y="0"/>
                  </a:moveTo>
                  <a:lnTo>
                    <a:pt x="0" y="1683215"/>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39" name="Google Shape;839;p69"/>
            <p:cNvSpPr/>
            <p:nvPr/>
          </p:nvSpPr>
          <p:spPr>
            <a:xfrm>
              <a:off x="13308491" y="6313697"/>
              <a:ext cx="2809875" cy="1683384"/>
            </a:xfrm>
            <a:custGeom>
              <a:avLst/>
              <a:gdLst/>
              <a:ahLst/>
              <a:cxnLst/>
              <a:rect l="l" t="t" r="r" b="b"/>
              <a:pathLst>
                <a:path w="2809875" h="1683384" extrusionOk="0">
                  <a:moveTo>
                    <a:pt x="2809453" y="1683215"/>
                  </a:moveTo>
                  <a:lnTo>
                    <a:pt x="0" y="0"/>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40" name="Google Shape;840;p69"/>
            <p:cNvSpPr/>
            <p:nvPr/>
          </p:nvSpPr>
          <p:spPr>
            <a:xfrm>
              <a:off x="11803954" y="1597688"/>
              <a:ext cx="3009265" cy="3009265"/>
            </a:xfrm>
            <a:custGeom>
              <a:avLst/>
              <a:gdLst/>
              <a:ahLst/>
              <a:cxnLst/>
              <a:rect l="l" t="t" r="r" b="b"/>
              <a:pathLst>
                <a:path w="3009265" h="3009265" extrusionOk="0">
                  <a:moveTo>
                    <a:pt x="1504540" y="0"/>
                  </a:moveTo>
                  <a:lnTo>
                    <a:pt x="1455847" y="773"/>
                  </a:lnTo>
                  <a:lnTo>
                    <a:pt x="1407540" y="3076"/>
                  </a:lnTo>
                  <a:lnTo>
                    <a:pt x="1359642" y="6887"/>
                  </a:lnTo>
                  <a:lnTo>
                    <a:pt x="1312178" y="12182"/>
                  </a:lnTo>
                  <a:lnTo>
                    <a:pt x="1265170" y="18937"/>
                  </a:lnTo>
                  <a:lnTo>
                    <a:pt x="1218641" y="27129"/>
                  </a:lnTo>
                  <a:lnTo>
                    <a:pt x="1172616" y="36735"/>
                  </a:lnTo>
                  <a:lnTo>
                    <a:pt x="1127117" y="47731"/>
                  </a:lnTo>
                  <a:lnTo>
                    <a:pt x="1082168" y="60095"/>
                  </a:lnTo>
                  <a:lnTo>
                    <a:pt x="1037792" y="73802"/>
                  </a:lnTo>
                  <a:lnTo>
                    <a:pt x="994012" y="88830"/>
                  </a:lnTo>
                  <a:lnTo>
                    <a:pt x="950853" y="105154"/>
                  </a:lnTo>
                  <a:lnTo>
                    <a:pt x="908336" y="122752"/>
                  </a:lnTo>
                  <a:lnTo>
                    <a:pt x="866486" y="141601"/>
                  </a:lnTo>
                  <a:lnTo>
                    <a:pt x="825326" y="161677"/>
                  </a:lnTo>
                  <a:lnTo>
                    <a:pt x="784879" y="182956"/>
                  </a:lnTo>
                  <a:lnTo>
                    <a:pt x="745168" y="205415"/>
                  </a:lnTo>
                  <a:lnTo>
                    <a:pt x="706218" y="229031"/>
                  </a:lnTo>
                  <a:lnTo>
                    <a:pt x="668050" y="253781"/>
                  </a:lnTo>
                  <a:lnTo>
                    <a:pt x="630690" y="279641"/>
                  </a:lnTo>
                  <a:lnTo>
                    <a:pt x="594159" y="306588"/>
                  </a:lnTo>
                  <a:lnTo>
                    <a:pt x="558482" y="334598"/>
                  </a:lnTo>
                  <a:lnTo>
                    <a:pt x="523681" y="363649"/>
                  </a:lnTo>
                  <a:lnTo>
                    <a:pt x="489780" y="393716"/>
                  </a:lnTo>
                  <a:lnTo>
                    <a:pt x="456803" y="424776"/>
                  </a:lnTo>
                  <a:lnTo>
                    <a:pt x="424773" y="456807"/>
                  </a:lnTo>
                  <a:lnTo>
                    <a:pt x="393712" y="489785"/>
                  </a:lnTo>
                  <a:lnTo>
                    <a:pt x="363645" y="523685"/>
                  </a:lnTo>
                  <a:lnTo>
                    <a:pt x="334595" y="558486"/>
                  </a:lnTo>
                  <a:lnTo>
                    <a:pt x="306585" y="594164"/>
                  </a:lnTo>
                  <a:lnTo>
                    <a:pt x="279638" y="630694"/>
                  </a:lnTo>
                  <a:lnTo>
                    <a:pt x="253778" y="668055"/>
                  </a:lnTo>
                  <a:lnTo>
                    <a:pt x="229029" y="706222"/>
                  </a:lnTo>
                  <a:lnTo>
                    <a:pt x="205413" y="745173"/>
                  </a:lnTo>
                  <a:lnTo>
                    <a:pt x="182954" y="784883"/>
                  </a:lnTo>
                  <a:lnTo>
                    <a:pt x="161675" y="825330"/>
                  </a:lnTo>
                  <a:lnTo>
                    <a:pt x="141599" y="866490"/>
                  </a:lnTo>
                  <a:lnTo>
                    <a:pt x="122751" y="908340"/>
                  </a:lnTo>
                  <a:lnTo>
                    <a:pt x="105153" y="950857"/>
                  </a:lnTo>
                  <a:lnTo>
                    <a:pt x="88828" y="994017"/>
                  </a:lnTo>
                  <a:lnTo>
                    <a:pt x="73801" y="1037796"/>
                  </a:lnTo>
                  <a:lnTo>
                    <a:pt x="60094" y="1082172"/>
                  </a:lnTo>
                  <a:lnTo>
                    <a:pt x="47731" y="1127121"/>
                  </a:lnTo>
                  <a:lnTo>
                    <a:pt x="36734" y="1172619"/>
                  </a:lnTo>
                  <a:lnTo>
                    <a:pt x="27129" y="1218644"/>
                  </a:lnTo>
                  <a:lnTo>
                    <a:pt x="18936" y="1265172"/>
                  </a:lnTo>
                  <a:lnTo>
                    <a:pt x="12181" y="1312180"/>
                  </a:lnTo>
                  <a:lnTo>
                    <a:pt x="6887" y="1359644"/>
                  </a:lnTo>
                  <a:lnTo>
                    <a:pt x="3076" y="1407541"/>
                  </a:lnTo>
                  <a:lnTo>
                    <a:pt x="773" y="1455847"/>
                  </a:lnTo>
                  <a:lnTo>
                    <a:pt x="0" y="1504540"/>
                  </a:lnTo>
                  <a:lnTo>
                    <a:pt x="773" y="1553233"/>
                  </a:lnTo>
                  <a:lnTo>
                    <a:pt x="3076" y="1601541"/>
                  </a:lnTo>
                  <a:lnTo>
                    <a:pt x="6887" y="1649438"/>
                  </a:lnTo>
                  <a:lnTo>
                    <a:pt x="12181" y="1696902"/>
                  </a:lnTo>
                  <a:lnTo>
                    <a:pt x="18936" y="1743911"/>
                  </a:lnTo>
                  <a:lnTo>
                    <a:pt x="27129" y="1790439"/>
                  </a:lnTo>
                  <a:lnTo>
                    <a:pt x="36734" y="1836465"/>
                  </a:lnTo>
                  <a:lnTo>
                    <a:pt x="47731" y="1881964"/>
                  </a:lnTo>
                  <a:lnTo>
                    <a:pt x="60094" y="1926913"/>
                  </a:lnTo>
                  <a:lnTo>
                    <a:pt x="73801" y="1971289"/>
                  </a:lnTo>
                  <a:lnTo>
                    <a:pt x="88828" y="2015069"/>
                  </a:lnTo>
                  <a:lnTo>
                    <a:pt x="105153" y="2058229"/>
                  </a:lnTo>
                  <a:lnTo>
                    <a:pt x="122751" y="2100746"/>
                  </a:lnTo>
                  <a:lnTo>
                    <a:pt x="141599" y="2142596"/>
                  </a:lnTo>
                  <a:lnTo>
                    <a:pt x="161675" y="2183757"/>
                  </a:lnTo>
                  <a:lnTo>
                    <a:pt x="182954" y="2224204"/>
                  </a:lnTo>
                  <a:lnTo>
                    <a:pt x="205413" y="2263915"/>
                  </a:lnTo>
                  <a:lnTo>
                    <a:pt x="229029" y="2302865"/>
                  </a:lnTo>
                  <a:lnTo>
                    <a:pt x="253778" y="2341033"/>
                  </a:lnTo>
                  <a:lnTo>
                    <a:pt x="279638" y="2378394"/>
                  </a:lnTo>
                  <a:lnTo>
                    <a:pt x="306585" y="2414925"/>
                  </a:lnTo>
                  <a:lnTo>
                    <a:pt x="334595" y="2450603"/>
                  </a:lnTo>
                  <a:lnTo>
                    <a:pt x="363645" y="2485404"/>
                  </a:lnTo>
                  <a:lnTo>
                    <a:pt x="393712" y="2519305"/>
                  </a:lnTo>
                  <a:lnTo>
                    <a:pt x="424773" y="2552282"/>
                  </a:lnTo>
                  <a:lnTo>
                    <a:pt x="456803" y="2584313"/>
                  </a:lnTo>
                  <a:lnTo>
                    <a:pt x="489780" y="2615374"/>
                  </a:lnTo>
                  <a:lnTo>
                    <a:pt x="523681" y="2645441"/>
                  </a:lnTo>
                  <a:lnTo>
                    <a:pt x="558482" y="2674492"/>
                  </a:lnTo>
                  <a:lnTo>
                    <a:pt x="594159" y="2702502"/>
                  </a:lnTo>
                  <a:lnTo>
                    <a:pt x="630690" y="2729449"/>
                  </a:lnTo>
                  <a:lnTo>
                    <a:pt x="668050" y="2755309"/>
                  </a:lnTo>
                  <a:lnTo>
                    <a:pt x="706218" y="2780059"/>
                  </a:lnTo>
                  <a:lnTo>
                    <a:pt x="745168" y="2803675"/>
                  </a:lnTo>
                  <a:lnTo>
                    <a:pt x="784879" y="2826135"/>
                  </a:lnTo>
                  <a:lnTo>
                    <a:pt x="825326" y="2847414"/>
                  </a:lnTo>
                  <a:lnTo>
                    <a:pt x="866486" y="2867489"/>
                  </a:lnTo>
                  <a:lnTo>
                    <a:pt x="908336" y="2886338"/>
                  </a:lnTo>
                  <a:lnTo>
                    <a:pt x="950853" y="2903936"/>
                  </a:lnTo>
                  <a:lnTo>
                    <a:pt x="994012" y="2920261"/>
                  </a:lnTo>
                  <a:lnTo>
                    <a:pt x="1037792" y="2935289"/>
                  </a:lnTo>
                  <a:lnTo>
                    <a:pt x="1082168" y="2948996"/>
                  </a:lnTo>
                  <a:lnTo>
                    <a:pt x="1127117" y="2961359"/>
                  </a:lnTo>
                  <a:lnTo>
                    <a:pt x="1172616" y="2972356"/>
                  </a:lnTo>
                  <a:lnTo>
                    <a:pt x="1218641" y="2981962"/>
                  </a:lnTo>
                  <a:lnTo>
                    <a:pt x="1265170" y="2990154"/>
                  </a:lnTo>
                  <a:lnTo>
                    <a:pt x="1312178" y="2996909"/>
                  </a:lnTo>
                  <a:lnTo>
                    <a:pt x="1359642" y="3002204"/>
                  </a:lnTo>
                  <a:lnTo>
                    <a:pt x="1407540" y="3006014"/>
                  </a:lnTo>
                  <a:lnTo>
                    <a:pt x="1455847" y="3008318"/>
                  </a:lnTo>
                  <a:lnTo>
                    <a:pt x="1504540" y="3009091"/>
                  </a:lnTo>
                  <a:lnTo>
                    <a:pt x="1553233" y="3008318"/>
                  </a:lnTo>
                  <a:lnTo>
                    <a:pt x="1601540" y="3006014"/>
                  </a:lnTo>
                  <a:lnTo>
                    <a:pt x="1649438" y="3002204"/>
                  </a:lnTo>
                  <a:lnTo>
                    <a:pt x="1696902" y="2996909"/>
                  </a:lnTo>
                  <a:lnTo>
                    <a:pt x="1743910" y="2990154"/>
                  </a:lnTo>
                  <a:lnTo>
                    <a:pt x="1790439" y="2981962"/>
                  </a:lnTo>
                  <a:lnTo>
                    <a:pt x="1836464" y="2972356"/>
                  </a:lnTo>
                  <a:lnTo>
                    <a:pt x="1881963" y="2961359"/>
                  </a:lnTo>
                  <a:lnTo>
                    <a:pt x="1926912" y="2948996"/>
                  </a:lnTo>
                  <a:lnTo>
                    <a:pt x="1971288" y="2935289"/>
                  </a:lnTo>
                  <a:lnTo>
                    <a:pt x="2015068" y="2920261"/>
                  </a:lnTo>
                  <a:lnTo>
                    <a:pt x="2058227" y="2903936"/>
                  </a:lnTo>
                  <a:lnTo>
                    <a:pt x="2100744" y="2886338"/>
                  </a:lnTo>
                  <a:lnTo>
                    <a:pt x="2142594" y="2867489"/>
                  </a:lnTo>
                  <a:lnTo>
                    <a:pt x="2183754" y="2847414"/>
                  </a:lnTo>
                  <a:lnTo>
                    <a:pt x="2224201" y="2826135"/>
                  </a:lnTo>
                  <a:lnTo>
                    <a:pt x="2263912" y="2803675"/>
                  </a:lnTo>
                  <a:lnTo>
                    <a:pt x="2302862" y="2780059"/>
                  </a:lnTo>
                  <a:lnTo>
                    <a:pt x="2341030" y="2755309"/>
                  </a:lnTo>
                  <a:lnTo>
                    <a:pt x="2378390" y="2729449"/>
                  </a:lnTo>
                  <a:lnTo>
                    <a:pt x="2414921" y="2702502"/>
                  </a:lnTo>
                  <a:lnTo>
                    <a:pt x="2450598" y="2674492"/>
                  </a:lnTo>
                  <a:lnTo>
                    <a:pt x="2485399" y="2645441"/>
                  </a:lnTo>
                  <a:lnTo>
                    <a:pt x="2519300" y="2615374"/>
                  </a:lnTo>
                  <a:lnTo>
                    <a:pt x="2552277" y="2584313"/>
                  </a:lnTo>
                  <a:lnTo>
                    <a:pt x="2584308" y="2552282"/>
                  </a:lnTo>
                  <a:lnTo>
                    <a:pt x="2615368" y="2519305"/>
                  </a:lnTo>
                  <a:lnTo>
                    <a:pt x="2645435" y="2485404"/>
                  </a:lnTo>
                  <a:lnTo>
                    <a:pt x="2674485" y="2450603"/>
                  </a:lnTo>
                  <a:lnTo>
                    <a:pt x="2702495" y="2414925"/>
                  </a:lnTo>
                  <a:lnTo>
                    <a:pt x="2729442" y="2378394"/>
                  </a:lnTo>
                  <a:lnTo>
                    <a:pt x="2755302" y="2341033"/>
                  </a:lnTo>
                  <a:lnTo>
                    <a:pt x="2780051" y="2302865"/>
                  </a:lnTo>
                  <a:lnTo>
                    <a:pt x="2803667" y="2263915"/>
                  </a:lnTo>
                  <a:lnTo>
                    <a:pt x="2826127" y="2224204"/>
                  </a:lnTo>
                  <a:lnTo>
                    <a:pt x="2847406" y="2183757"/>
                  </a:lnTo>
                  <a:lnTo>
                    <a:pt x="2867481" y="2142596"/>
                  </a:lnTo>
                  <a:lnTo>
                    <a:pt x="2886329" y="2100746"/>
                  </a:lnTo>
                  <a:lnTo>
                    <a:pt x="2903927" y="2058229"/>
                  </a:lnTo>
                  <a:lnTo>
                    <a:pt x="2920252" y="2015069"/>
                  </a:lnTo>
                  <a:lnTo>
                    <a:pt x="2935279" y="1971289"/>
                  </a:lnTo>
                  <a:lnTo>
                    <a:pt x="2948986" y="1926913"/>
                  </a:lnTo>
                  <a:lnTo>
                    <a:pt x="2961349" y="1881964"/>
                  </a:lnTo>
                  <a:lnTo>
                    <a:pt x="2972346" y="1836465"/>
                  </a:lnTo>
                  <a:lnTo>
                    <a:pt x="2981952" y="1790439"/>
                  </a:lnTo>
                  <a:lnTo>
                    <a:pt x="2990144" y="1743911"/>
                  </a:lnTo>
                  <a:lnTo>
                    <a:pt x="2996899" y="1696902"/>
                  </a:lnTo>
                  <a:lnTo>
                    <a:pt x="3002193" y="1649438"/>
                  </a:lnTo>
                  <a:lnTo>
                    <a:pt x="3006004" y="1601541"/>
                  </a:lnTo>
                  <a:lnTo>
                    <a:pt x="3008308" y="1553233"/>
                  </a:lnTo>
                  <a:lnTo>
                    <a:pt x="3009081" y="1504540"/>
                  </a:lnTo>
                  <a:lnTo>
                    <a:pt x="3008308" y="1455847"/>
                  </a:lnTo>
                  <a:lnTo>
                    <a:pt x="3006004" y="1407541"/>
                  </a:lnTo>
                  <a:lnTo>
                    <a:pt x="3002193" y="1359644"/>
                  </a:lnTo>
                  <a:lnTo>
                    <a:pt x="2996899" y="1312180"/>
                  </a:lnTo>
                  <a:lnTo>
                    <a:pt x="2990144" y="1265172"/>
                  </a:lnTo>
                  <a:lnTo>
                    <a:pt x="2981952" y="1218644"/>
                  </a:lnTo>
                  <a:lnTo>
                    <a:pt x="2972346" y="1172619"/>
                  </a:lnTo>
                  <a:lnTo>
                    <a:pt x="2961349" y="1127121"/>
                  </a:lnTo>
                  <a:lnTo>
                    <a:pt x="2948986" y="1082172"/>
                  </a:lnTo>
                  <a:lnTo>
                    <a:pt x="2935279" y="1037796"/>
                  </a:lnTo>
                  <a:lnTo>
                    <a:pt x="2920252" y="994017"/>
                  </a:lnTo>
                  <a:lnTo>
                    <a:pt x="2903927" y="950857"/>
                  </a:lnTo>
                  <a:lnTo>
                    <a:pt x="2886329" y="908340"/>
                  </a:lnTo>
                  <a:lnTo>
                    <a:pt x="2867481" y="866490"/>
                  </a:lnTo>
                  <a:lnTo>
                    <a:pt x="2847406" y="825330"/>
                  </a:lnTo>
                  <a:lnTo>
                    <a:pt x="2826127" y="784883"/>
                  </a:lnTo>
                  <a:lnTo>
                    <a:pt x="2803667" y="745173"/>
                  </a:lnTo>
                  <a:lnTo>
                    <a:pt x="2780051" y="706222"/>
                  </a:lnTo>
                  <a:lnTo>
                    <a:pt x="2755302" y="668055"/>
                  </a:lnTo>
                  <a:lnTo>
                    <a:pt x="2729442" y="630694"/>
                  </a:lnTo>
                  <a:lnTo>
                    <a:pt x="2702495" y="594164"/>
                  </a:lnTo>
                  <a:lnTo>
                    <a:pt x="2674485" y="558486"/>
                  </a:lnTo>
                  <a:lnTo>
                    <a:pt x="2645435" y="523685"/>
                  </a:lnTo>
                  <a:lnTo>
                    <a:pt x="2615368" y="489785"/>
                  </a:lnTo>
                  <a:lnTo>
                    <a:pt x="2584308" y="456807"/>
                  </a:lnTo>
                  <a:lnTo>
                    <a:pt x="2552277" y="424776"/>
                  </a:lnTo>
                  <a:lnTo>
                    <a:pt x="2519300" y="393716"/>
                  </a:lnTo>
                  <a:lnTo>
                    <a:pt x="2485399" y="363649"/>
                  </a:lnTo>
                  <a:lnTo>
                    <a:pt x="2450598" y="334598"/>
                  </a:lnTo>
                  <a:lnTo>
                    <a:pt x="2414921" y="306588"/>
                  </a:lnTo>
                  <a:lnTo>
                    <a:pt x="2378390" y="279641"/>
                  </a:lnTo>
                  <a:lnTo>
                    <a:pt x="2341030" y="253781"/>
                  </a:lnTo>
                  <a:lnTo>
                    <a:pt x="2302862" y="229031"/>
                  </a:lnTo>
                  <a:lnTo>
                    <a:pt x="2263912" y="205415"/>
                  </a:lnTo>
                  <a:lnTo>
                    <a:pt x="2224201" y="182956"/>
                  </a:lnTo>
                  <a:lnTo>
                    <a:pt x="2183754" y="161677"/>
                  </a:lnTo>
                  <a:lnTo>
                    <a:pt x="2142594" y="141601"/>
                  </a:lnTo>
                  <a:lnTo>
                    <a:pt x="2100744" y="122752"/>
                  </a:lnTo>
                  <a:lnTo>
                    <a:pt x="2058227" y="105154"/>
                  </a:lnTo>
                  <a:lnTo>
                    <a:pt x="2015068" y="88830"/>
                  </a:lnTo>
                  <a:lnTo>
                    <a:pt x="1971288" y="73802"/>
                  </a:lnTo>
                  <a:lnTo>
                    <a:pt x="1926912" y="60095"/>
                  </a:lnTo>
                  <a:lnTo>
                    <a:pt x="1881963" y="47731"/>
                  </a:lnTo>
                  <a:lnTo>
                    <a:pt x="1836464" y="36735"/>
                  </a:lnTo>
                  <a:lnTo>
                    <a:pt x="1790439" y="27129"/>
                  </a:lnTo>
                  <a:lnTo>
                    <a:pt x="1743910" y="18937"/>
                  </a:lnTo>
                  <a:lnTo>
                    <a:pt x="1696902" y="12182"/>
                  </a:lnTo>
                  <a:lnTo>
                    <a:pt x="1649438" y="6887"/>
                  </a:lnTo>
                  <a:lnTo>
                    <a:pt x="1601540" y="3076"/>
                  </a:lnTo>
                  <a:lnTo>
                    <a:pt x="1553233" y="773"/>
                  </a:lnTo>
                  <a:lnTo>
                    <a:pt x="1504540" y="0"/>
                  </a:lnTo>
                  <a:close/>
                </a:path>
              </a:pathLst>
            </a:custGeom>
            <a:solidFill>
              <a:srgbClr val="F5BB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41" name="Google Shape;841;p69"/>
            <p:cNvSpPr/>
            <p:nvPr/>
          </p:nvSpPr>
          <p:spPr>
            <a:xfrm>
              <a:off x="11803954" y="1597688"/>
              <a:ext cx="3009265" cy="3009265"/>
            </a:xfrm>
            <a:custGeom>
              <a:avLst/>
              <a:gdLst/>
              <a:ahLst/>
              <a:cxnLst/>
              <a:rect l="l" t="t" r="r" b="b"/>
              <a:pathLst>
                <a:path w="3009265" h="3009265" extrusionOk="0">
                  <a:moveTo>
                    <a:pt x="1504540" y="3009091"/>
                  </a:moveTo>
                  <a:lnTo>
                    <a:pt x="1553233" y="3008318"/>
                  </a:lnTo>
                  <a:lnTo>
                    <a:pt x="1601540" y="3006014"/>
                  </a:lnTo>
                  <a:lnTo>
                    <a:pt x="1649438" y="3002204"/>
                  </a:lnTo>
                  <a:lnTo>
                    <a:pt x="1696902" y="2996909"/>
                  </a:lnTo>
                  <a:lnTo>
                    <a:pt x="1743910" y="2990154"/>
                  </a:lnTo>
                  <a:lnTo>
                    <a:pt x="1790439" y="2981962"/>
                  </a:lnTo>
                  <a:lnTo>
                    <a:pt x="1836464" y="2972356"/>
                  </a:lnTo>
                  <a:lnTo>
                    <a:pt x="1881963" y="2961359"/>
                  </a:lnTo>
                  <a:lnTo>
                    <a:pt x="1926912" y="2948996"/>
                  </a:lnTo>
                  <a:lnTo>
                    <a:pt x="1971288" y="2935289"/>
                  </a:lnTo>
                  <a:lnTo>
                    <a:pt x="2015068" y="2920261"/>
                  </a:lnTo>
                  <a:lnTo>
                    <a:pt x="2058227" y="2903936"/>
                  </a:lnTo>
                  <a:lnTo>
                    <a:pt x="2100744" y="2886338"/>
                  </a:lnTo>
                  <a:lnTo>
                    <a:pt x="2142594" y="2867489"/>
                  </a:lnTo>
                  <a:lnTo>
                    <a:pt x="2183754" y="2847414"/>
                  </a:lnTo>
                  <a:lnTo>
                    <a:pt x="2224201" y="2826135"/>
                  </a:lnTo>
                  <a:lnTo>
                    <a:pt x="2263912" y="2803675"/>
                  </a:lnTo>
                  <a:lnTo>
                    <a:pt x="2302862" y="2780059"/>
                  </a:lnTo>
                  <a:lnTo>
                    <a:pt x="2341030" y="2755309"/>
                  </a:lnTo>
                  <a:lnTo>
                    <a:pt x="2378390" y="2729449"/>
                  </a:lnTo>
                  <a:lnTo>
                    <a:pt x="2414921" y="2702502"/>
                  </a:lnTo>
                  <a:lnTo>
                    <a:pt x="2450598" y="2674492"/>
                  </a:lnTo>
                  <a:lnTo>
                    <a:pt x="2485399" y="2645441"/>
                  </a:lnTo>
                  <a:lnTo>
                    <a:pt x="2519300" y="2615374"/>
                  </a:lnTo>
                  <a:lnTo>
                    <a:pt x="2552277" y="2584313"/>
                  </a:lnTo>
                  <a:lnTo>
                    <a:pt x="2584308" y="2552282"/>
                  </a:lnTo>
                  <a:lnTo>
                    <a:pt x="2615368" y="2519305"/>
                  </a:lnTo>
                  <a:lnTo>
                    <a:pt x="2645435" y="2485404"/>
                  </a:lnTo>
                  <a:lnTo>
                    <a:pt x="2674485" y="2450603"/>
                  </a:lnTo>
                  <a:lnTo>
                    <a:pt x="2702495" y="2414925"/>
                  </a:lnTo>
                  <a:lnTo>
                    <a:pt x="2729442" y="2378394"/>
                  </a:lnTo>
                  <a:lnTo>
                    <a:pt x="2755302" y="2341033"/>
                  </a:lnTo>
                  <a:lnTo>
                    <a:pt x="2780051" y="2302865"/>
                  </a:lnTo>
                  <a:lnTo>
                    <a:pt x="2803667" y="2263915"/>
                  </a:lnTo>
                  <a:lnTo>
                    <a:pt x="2826127" y="2224204"/>
                  </a:lnTo>
                  <a:lnTo>
                    <a:pt x="2847406" y="2183757"/>
                  </a:lnTo>
                  <a:lnTo>
                    <a:pt x="2867481" y="2142596"/>
                  </a:lnTo>
                  <a:lnTo>
                    <a:pt x="2886329" y="2100746"/>
                  </a:lnTo>
                  <a:lnTo>
                    <a:pt x="2903927" y="2058229"/>
                  </a:lnTo>
                  <a:lnTo>
                    <a:pt x="2920252" y="2015069"/>
                  </a:lnTo>
                  <a:lnTo>
                    <a:pt x="2935279" y="1971289"/>
                  </a:lnTo>
                  <a:lnTo>
                    <a:pt x="2948986" y="1926913"/>
                  </a:lnTo>
                  <a:lnTo>
                    <a:pt x="2961349" y="1881964"/>
                  </a:lnTo>
                  <a:lnTo>
                    <a:pt x="2972346" y="1836465"/>
                  </a:lnTo>
                  <a:lnTo>
                    <a:pt x="2981952" y="1790439"/>
                  </a:lnTo>
                  <a:lnTo>
                    <a:pt x="2990144" y="1743911"/>
                  </a:lnTo>
                  <a:lnTo>
                    <a:pt x="2996899" y="1696902"/>
                  </a:lnTo>
                  <a:lnTo>
                    <a:pt x="3002193" y="1649438"/>
                  </a:lnTo>
                  <a:lnTo>
                    <a:pt x="3006004" y="1601541"/>
                  </a:lnTo>
                  <a:lnTo>
                    <a:pt x="3008308" y="1553233"/>
                  </a:lnTo>
                  <a:lnTo>
                    <a:pt x="3009081" y="1504540"/>
                  </a:lnTo>
                  <a:lnTo>
                    <a:pt x="3008308" y="1455847"/>
                  </a:lnTo>
                  <a:lnTo>
                    <a:pt x="3006004" y="1407541"/>
                  </a:lnTo>
                  <a:lnTo>
                    <a:pt x="3002193" y="1359644"/>
                  </a:lnTo>
                  <a:lnTo>
                    <a:pt x="2996899" y="1312180"/>
                  </a:lnTo>
                  <a:lnTo>
                    <a:pt x="2990144" y="1265172"/>
                  </a:lnTo>
                  <a:lnTo>
                    <a:pt x="2981952" y="1218644"/>
                  </a:lnTo>
                  <a:lnTo>
                    <a:pt x="2972346" y="1172619"/>
                  </a:lnTo>
                  <a:lnTo>
                    <a:pt x="2961349" y="1127121"/>
                  </a:lnTo>
                  <a:lnTo>
                    <a:pt x="2948986" y="1082172"/>
                  </a:lnTo>
                  <a:lnTo>
                    <a:pt x="2935279" y="1037796"/>
                  </a:lnTo>
                  <a:lnTo>
                    <a:pt x="2920252" y="994017"/>
                  </a:lnTo>
                  <a:lnTo>
                    <a:pt x="2903927" y="950857"/>
                  </a:lnTo>
                  <a:lnTo>
                    <a:pt x="2886329" y="908340"/>
                  </a:lnTo>
                  <a:lnTo>
                    <a:pt x="2867481" y="866490"/>
                  </a:lnTo>
                  <a:lnTo>
                    <a:pt x="2847406" y="825330"/>
                  </a:lnTo>
                  <a:lnTo>
                    <a:pt x="2826127" y="784883"/>
                  </a:lnTo>
                  <a:lnTo>
                    <a:pt x="2803667" y="745173"/>
                  </a:lnTo>
                  <a:lnTo>
                    <a:pt x="2780051" y="706222"/>
                  </a:lnTo>
                  <a:lnTo>
                    <a:pt x="2755302" y="668055"/>
                  </a:lnTo>
                  <a:lnTo>
                    <a:pt x="2729442" y="630694"/>
                  </a:lnTo>
                  <a:lnTo>
                    <a:pt x="2702495" y="594164"/>
                  </a:lnTo>
                  <a:lnTo>
                    <a:pt x="2674485" y="558486"/>
                  </a:lnTo>
                  <a:lnTo>
                    <a:pt x="2645435" y="523685"/>
                  </a:lnTo>
                  <a:lnTo>
                    <a:pt x="2615368" y="489785"/>
                  </a:lnTo>
                  <a:lnTo>
                    <a:pt x="2584308" y="456807"/>
                  </a:lnTo>
                  <a:lnTo>
                    <a:pt x="2552277" y="424776"/>
                  </a:lnTo>
                  <a:lnTo>
                    <a:pt x="2519300" y="393716"/>
                  </a:lnTo>
                  <a:lnTo>
                    <a:pt x="2485399" y="363649"/>
                  </a:lnTo>
                  <a:lnTo>
                    <a:pt x="2450598" y="334598"/>
                  </a:lnTo>
                  <a:lnTo>
                    <a:pt x="2414921" y="306588"/>
                  </a:lnTo>
                  <a:lnTo>
                    <a:pt x="2378390" y="279641"/>
                  </a:lnTo>
                  <a:lnTo>
                    <a:pt x="2341030" y="253781"/>
                  </a:lnTo>
                  <a:lnTo>
                    <a:pt x="2302862" y="229031"/>
                  </a:lnTo>
                  <a:lnTo>
                    <a:pt x="2263912" y="205415"/>
                  </a:lnTo>
                  <a:lnTo>
                    <a:pt x="2224201" y="182956"/>
                  </a:lnTo>
                  <a:lnTo>
                    <a:pt x="2183754" y="161677"/>
                  </a:lnTo>
                  <a:lnTo>
                    <a:pt x="2142594" y="141601"/>
                  </a:lnTo>
                  <a:lnTo>
                    <a:pt x="2100744" y="122752"/>
                  </a:lnTo>
                  <a:lnTo>
                    <a:pt x="2058227" y="105154"/>
                  </a:lnTo>
                  <a:lnTo>
                    <a:pt x="2015068" y="88830"/>
                  </a:lnTo>
                  <a:lnTo>
                    <a:pt x="1971288" y="73802"/>
                  </a:lnTo>
                  <a:lnTo>
                    <a:pt x="1926912" y="60095"/>
                  </a:lnTo>
                  <a:lnTo>
                    <a:pt x="1881963" y="47731"/>
                  </a:lnTo>
                  <a:lnTo>
                    <a:pt x="1836464" y="36735"/>
                  </a:lnTo>
                  <a:lnTo>
                    <a:pt x="1790439" y="27129"/>
                  </a:lnTo>
                  <a:lnTo>
                    <a:pt x="1743910" y="18937"/>
                  </a:lnTo>
                  <a:lnTo>
                    <a:pt x="1696902" y="12182"/>
                  </a:lnTo>
                  <a:lnTo>
                    <a:pt x="1649438" y="6887"/>
                  </a:lnTo>
                  <a:lnTo>
                    <a:pt x="1601540" y="3076"/>
                  </a:lnTo>
                  <a:lnTo>
                    <a:pt x="1553233" y="773"/>
                  </a:lnTo>
                  <a:lnTo>
                    <a:pt x="1504540" y="0"/>
                  </a:lnTo>
                  <a:lnTo>
                    <a:pt x="1455847" y="773"/>
                  </a:lnTo>
                  <a:lnTo>
                    <a:pt x="1407540" y="3076"/>
                  </a:lnTo>
                  <a:lnTo>
                    <a:pt x="1359642" y="6887"/>
                  </a:lnTo>
                  <a:lnTo>
                    <a:pt x="1312178" y="12182"/>
                  </a:lnTo>
                  <a:lnTo>
                    <a:pt x="1265170" y="18937"/>
                  </a:lnTo>
                  <a:lnTo>
                    <a:pt x="1218641" y="27129"/>
                  </a:lnTo>
                  <a:lnTo>
                    <a:pt x="1172616" y="36735"/>
                  </a:lnTo>
                  <a:lnTo>
                    <a:pt x="1127117" y="47731"/>
                  </a:lnTo>
                  <a:lnTo>
                    <a:pt x="1082168" y="60095"/>
                  </a:lnTo>
                  <a:lnTo>
                    <a:pt x="1037792" y="73802"/>
                  </a:lnTo>
                  <a:lnTo>
                    <a:pt x="994012" y="88830"/>
                  </a:lnTo>
                  <a:lnTo>
                    <a:pt x="950853" y="105154"/>
                  </a:lnTo>
                  <a:lnTo>
                    <a:pt x="908336" y="122752"/>
                  </a:lnTo>
                  <a:lnTo>
                    <a:pt x="866486" y="141601"/>
                  </a:lnTo>
                  <a:lnTo>
                    <a:pt x="825326" y="161677"/>
                  </a:lnTo>
                  <a:lnTo>
                    <a:pt x="784879" y="182956"/>
                  </a:lnTo>
                  <a:lnTo>
                    <a:pt x="745168" y="205415"/>
                  </a:lnTo>
                  <a:lnTo>
                    <a:pt x="706218" y="229031"/>
                  </a:lnTo>
                  <a:lnTo>
                    <a:pt x="668050" y="253781"/>
                  </a:lnTo>
                  <a:lnTo>
                    <a:pt x="630690" y="279641"/>
                  </a:lnTo>
                  <a:lnTo>
                    <a:pt x="594159" y="306588"/>
                  </a:lnTo>
                  <a:lnTo>
                    <a:pt x="558482" y="334598"/>
                  </a:lnTo>
                  <a:lnTo>
                    <a:pt x="523681" y="363649"/>
                  </a:lnTo>
                  <a:lnTo>
                    <a:pt x="489780" y="393716"/>
                  </a:lnTo>
                  <a:lnTo>
                    <a:pt x="456803" y="424776"/>
                  </a:lnTo>
                  <a:lnTo>
                    <a:pt x="424773" y="456807"/>
                  </a:lnTo>
                  <a:lnTo>
                    <a:pt x="393712" y="489785"/>
                  </a:lnTo>
                  <a:lnTo>
                    <a:pt x="363645" y="523685"/>
                  </a:lnTo>
                  <a:lnTo>
                    <a:pt x="334595" y="558486"/>
                  </a:lnTo>
                  <a:lnTo>
                    <a:pt x="306585" y="594164"/>
                  </a:lnTo>
                  <a:lnTo>
                    <a:pt x="279638" y="630694"/>
                  </a:lnTo>
                  <a:lnTo>
                    <a:pt x="253778" y="668055"/>
                  </a:lnTo>
                  <a:lnTo>
                    <a:pt x="229029" y="706222"/>
                  </a:lnTo>
                  <a:lnTo>
                    <a:pt x="205413" y="745173"/>
                  </a:lnTo>
                  <a:lnTo>
                    <a:pt x="182954" y="784883"/>
                  </a:lnTo>
                  <a:lnTo>
                    <a:pt x="161675" y="825330"/>
                  </a:lnTo>
                  <a:lnTo>
                    <a:pt x="141599" y="866490"/>
                  </a:lnTo>
                  <a:lnTo>
                    <a:pt x="122751" y="908340"/>
                  </a:lnTo>
                  <a:lnTo>
                    <a:pt x="105153" y="950857"/>
                  </a:lnTo>
                  <a:lnTo>
                    <a:pt x="88828" y="994017"/>
                  </a:lnTo>
                  <a:lnTo>
                    <a:pt x="73801" y="1037796"/>
                  </a:lnTo>
                  <a:lnTo>
                    <a:pt x="60094" y="1082172"/>
                  </a:lnTo>
                  <a:lnTo>
                    <a:pt x="47731" y="1127121"/>
                  </a:lnTo>
                  <a:lnTo>
                    <a:pt x="36734" y="1172619"/>
                  </a:lnTo>
                  <a:lnTo>
                    <a:pt x="27129" y="1218644"/>
                  </a:lnTo>
                  <a:lnTo>
                    <a:pt x="18936" y="1265172"/>
                  </a:lnTo>
                  <a:lnTo>
                    <a:pt x="12181" y="1312180"/>
                  </a:lnTo>
                  <a:lnTo>
                    <a:pt x="6887" y="1359644"/>
                  </a:lnTo>
                  <a:lnTo>
                    <a:pt x="3076" y="1407541"/>
                  </a:lnTo>
                  <a:lnTo>
                    <a:pt x="773" y="1455847"/>
                  </a:lnTo>
                  <a:lnTo>
                    <a:pt x="0" y="1504540"/>
                  </a:lnTo>
                  <a:lnTo>
                    <a:pt x="773" y="1553233"/>
                  </a:lnTo>
                  <a:lnTo>
                    <a:pt x="3076" y="1601541"/>
                  </a:lnTo>
                  <a:lnTo>
                    <a:pt x="6887" y="1649438"/>
                  </a:lnTo>
                  <a:lnTo>
                    <a:pt x="12181" y="1696902"/>
                  </a:lnTo>
                  <a:lnTo>
                    <a:pt x="18936" y="1743911"/>
                  </a:lnTo>
                  <a:lnTo>
                    <a:pt x="27129" y="1790439"/>
                  </a:lnTo>
                  <a:lnTo>
                    <a:pt x="36734" y="1836465"/>
                  </a:lnTo>
                  <a:lnTo>
                    <a:pt x="47731" y="1881964"/>
                  </a:lnTo>
                  <a:lnTo>
                    <a:pt x="60094" y="1926913"/>
                  </a:lnTo>
                  <a:lnTo>
                    <a:pt x="73801" y="1971289"/>
                  </a:lnTo>
                  <a:lnTo>
                    <a:pt x="88828" y="2015069"/>
                  </a:lnTo>
                  <a:lnTo>
                    <a:pt x="105153" y="2058229"/>
                  </a:lnTo>
                  <a:lnTo>
                    <a:pt x="122751" y="2100746"/>
                  </a:lnTo>
                  <a:lnTo>
                    <a:pt x="141599" y="2142596"/>
                  </a:lnTo>
                  <a:lnTo>
                    <a:pt x="161675" y="2183757"/>
                  </a:lnTo>
                  <a:lnTo>
                    <a:pt x="182954" y="2224204"/>
                  </a:lnTo>
                  <a:lnTo>
                    <a:pt x="205413" y="2263915"/>
                  </a:lnTo>
                  <a:lnTo>
                    <a:pt x="229029" y="2302865"/>
                  </a:lnTo>
                  <a:lnTo>
                    <a:pt x="253778" y="2341033"/>
                  </a:lnTo>
                  <a:lnTo>
                    <a:pt x="279638" y="2378394"/>
                  </a:lnTo>
                  <a:lnTo>
                    <a:pt x="306585" y="2414925"/>
                  </a:lnTo>
                  <a:lnTo>
                    <a:pt x="334595" y="2450603"/>
                  </a:lnTo>
                  <a:lnTo>
                    <a:pt x="363645" y="2485404"/>
                  </a:lnTo>
                  <a:lnTo>
                    <a:pt x="393712" y="2519305"/>
                  </a:lnTo>
                  <a:lnTo>
                    <a:pt x="424773" y="2552282"/>
                  </a:lnTo>
                  <a:lnTo>
                    <a:pt x="456803" y="2584313"/>
                  </a:lnTo>
                  <a:lnTo>
                    <a:pt x="489780" y="2615374"/>
                  </a:lnTo>
                  <a:lnTo>
                    <a:pt x="523681" y="2645441"/>
                  </a:lnTo>
                  <a:lnTo>
                    <a:pt x="558482" y="2674492"/>
                  </a:lnTo>
                  <a:lnTo>
                    <a:pt x="594159" y="2702502"/>
                  </a:lnTo>
                  <a:lnTo>
                    <a:pt x="630690" y="2729449"/>
                  </a:lnTo>
                  <a:lnTo>
                    <a:pt x="668050" y="2755309"/>
                  </a:lnTo>
                  <a:lnTo>
                    <a:pt x="706218" y="2780059"/>
                  </a:lnTo>
                  <a:lnTo>
                    <a:pt x="745168" y="2803675"/>
                  </a:lnTo>
                  <a:lnTo>
                    <a:pt x="784879" y="2826135"/>
                  </a:lnTo>
                  <a:lnTo>
                    <a:pt x="825326" y="2847414"/>
                  </a:lnTo>
                  <a:lnTo>
                    <a:pt x="866486" y="2867489"/>
                  </a:lnTo>
                  <a:lnTo>
                    <a:pt x="908336" y="2886338"/>
                  </a:lnTo>
                  <a:lnTo>
                    <a:pt x="950853" y="2903936"/>
                  </a:lnTo>
                  <a:lnTo>
                    <a:pt x="994012" y="2920261"/>
                  </a:lnTo>
                  <a:lnTo>
                    <a:pt x="1037792" y="2935289"/>
                  </a:lnTo>
                  <a:lnTo>
                    <a:pt x="1082168" y="2948996"/>
                  </a:lnTo>
                  <a:lnTo>
                    <a:pt x="1127117" y="2961359"/>
                  </a:lnTo>
                  <a:lnTo>
                    <a:pt x="1172616" y="2972356"/>
                  </a:lnTo>
                  <a:lnTo>
                    <a:pt x="1218641" y="2981962"/>
                  </a:lnTo>
                  <a:lnTo>
                    <a:pt x="1265170" y="2990154"/>
                  </a:lnTo>
                  <a:lnTo>
                    <a:pt x="1312178" y="2996909"/>
                  </a:lnTo>
                  <a:lnTo>
                    <a:pt x="1359642" y="3002204"/>
                  </a:lnTo>
                  <a:lnTo>
                    <a:pt x="1407540" y="3006014"/>
                  </a:lnTo>
                  <a:lnTo>
                    <a:pt x="1455847" y="3008318"/>
                  </a:lnTo>
                  <a:lnTo>
                    <a:pt x="1504540" y="3009091"/>
                  </a:lnTo>
                  <a:close/>
                </a:path>
              </a:pathLst>
            </a:custGeom>
            <a:noFill/>
            <a:ln w="167525" cap="flat" cmpd="sng">
              <a:solidFill>
                <a:srgbClr val="DE6E4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42" name="Google Shape;842;p69"/>
            <p:cNvSpPr/>
            <p:nvPr/>
          </p:nvSpPr>
          <p:spPr>
            <a:xfrm>
              <a:off x="8994483" y="4920849"/>
              <a:ext cx="8628380" cy="4580890"/>
            </a:xfrm>
            <a:custGeom>
              <a:avLst/>
              <a:gdLst/>
              <a:ahLst/>
              <a:cxnLst/>
              <a:rect l="l" t="t" r="r" b="b"/>
              <a:pathLst>
                <a:path w="8628380" h="4580890" extrusionOk="0">
                  <a:moveTo>
                    <a:pt x="3009087" y="3076079"/>
                  </a:moveTo>
                  <a:lnTo>
                    <a:pt x="3008312" y="3027375"/>
                  </a:lnTo>
                  <a:lnTo>
                    <a:pt x="3006013" y="2979077"/>
                  </a:lnTo>
                  <a:lnTo>
                    <a:pt x="3002191" y="2931172"/>
                  </a:lnTo>
                  <a:lnTo>
                    <a:pt x="2996908" y="2883712"/>
                  </a:lnTo>
                  <a:lnTo>
                    <a:pt x="2990151" y="2836697"/>
                  </a:lnTo>
                  <a:lnTo>
                    <a:pt x="2981960" y="2790177"/>
                  </a:lnTo>
                  <a:lnTo>
                    <a:pt x="2972346" y="2744152"/>
                  </a:lnTo>
                  <a:lnTo>
                    <a:pt x="2961348" y="2698648"/>
                  </a:lnTo>
                  <a:lnTo>
                    <a:pt x="2948990" y="2653703"/>
                  </a:lnTo>
                  <a:lnTo>
                    <a:pt x="2935287" y="2609316"/>
                  </a:lnTo>
                  <a:lnTo>
                    <a:pt x="2920250" y="2565539"/>
                  </a:lnTo>
                  <a:lnTo>
                    <a:pt x="2903931" y="2522385"/>
                  </a:lnTo>
                  <a:lnTo>
                    <a:pt x="2886329" y="2479865"/>
                  </a:lnTo>
                  <a:lnTo>
                    <a:pt x="2867482" y="2438006"/>
                  </a:lnTo>
                  <a:lnTo>
                    <a:pt x="2847403" y="2396845"/>
                  </a:lnTo>
                  <a:lnTo>
                    <a:pt x="2826131" y="2356408"/>
                  </a:lnTo>
                  <a:lnTo>
                    <a:pt x="2803677" y="2316696"/>
                  </a:lnTo>
                  <a:lnTo>
                    <a:pt x="2780055" y="2277745"/>
                  </a:lnTo>
                  <a:lnTo>
                    <a:pt x="2755303" y="2239568"/>
                  </a:lnTo>
                  <a:lnTo>
                    <a:pt x="2729446" y="2202218"/>
                  </a:lnTo>
                  <a:lnTo>
                    <a:pt x="2702496" y="2165680"/>
                  </a:lnTo>
                  <a:lnTo>
                    <a:pt x="2674493" y="2130006"/>
                  </a:lnTo>
                  <a:lnTo>
                    <a:pt x="2645435" y="2095207"/>
                  </a:lnTo>
                  <a:lnTo>
                    <a:pt x="2615374" y="2061298"/>
                  </a:lnTo>
                  <a:lnTo>
                    <a:pt x="2584310" y="2028329"/>
                  </a:lnTo>
                  <a:lnTo>
                    <a:pt x="2552281" y="1996287"/>
                  </a:lnTo>
                  <a:lnTo>
                    <a:pt x="2519299" y="1965236"/>
                  </a:lnTo>
                  <a:lnTo>
                    <a:pt x="2485402" y="1935162"/>
                  </a:lnTo>
                  <a:lnTo>
                    <a:pt x="2450604" y="1906117"/>
                  </a:lnTo>
                  <a:lnTo>
                    <a:pt x="2414930" y="1878101"/>
                  </a:lnTo>
                  <a:lnTo>
                    <a:pt x="2378392" y="1851152"/>
                  </a:lnTo>
                  <a:lnTo>
                    <a:pt x="2341029" y="1825294"/>
                  </a:lnTo>
                  <a:lnTo>
                    <a:pt x="2302865" y="1800542"/>
                  </a:lnTo>
                  <a:lnTo>
                    <a:pt x="2263914" y="1776933"/>
                  </a:lnTo>
                  <a:lnTo>
                    <a:pt x="2224201" y="1754466"/>
                  </a:lnTo>
                  <a:lnTo>
                    <a:pt x="2183752" y="1733194"/>
                  </a:lnTo>
                  <a:lnTo>
                    <a:pt x="2142604" y="1713115"/>
                  </a:lnTo>
                  <a:lnTo>
                    <a:pt x="2100745" y="1694268"/>
                  </a:lnTo>
                  <a:lnTo>
                    <a:pt x="2058225" y="1676666"/>
                  </a:lnTo>
                  <a:lnTo>
                    <a:pt x="2015070" y="1660347"/>
                  </a:lnTo>
                  <a:lnTo>
                    <a:pt x="1971294" y="1645310"/>
                  </a:lnTo>
                  <a:lnTo>
                    <a:pt x="1926920" y="1631607"/>
                  </a:lnTo>
                  <a:lnTo>
                    <a:pt x="1881962" y="1619250"/>
                  </a:lnTo>
                  <a:lnTo>
                    <a:pt x="1836470" y="1608251"/>
                  </a:lnTo>
                  <a:lnTo>
                    <a:pt x="1790446" y="1598637"/>
                  </a:lnTo>
                  <a:lnTo>
                    <a:pt x="1743913" y="1590446"/>
                  </a:lnTo>
                  <a:lnTo>
                    <a:pt x="1696910" y="1583690"/>
                  </a:lnTo>
                  <a:lnTo>
                    <a:pt x="1649437" y="1578406"/>
                  </a:lnTo>
                  <a:lnTo>
                    <a:pt x="1601546" y="1574584"/>
                  </a:lnTo>
                  <a:lnTo>
                    <a:pt x="1553235" y="1572285"/>
                  </a:lnTo>
                  <a:lnTo>
                    <a:pt x="1504543" y="1571510"/>
                  </a:lnTo>
                  <a:lnTo>
                    <a:pt x="1455851" y="1572285"/>
                  </a:lnTo>
                  <a:lnTo>
                    <a:pt x="1407541" y="1574584"/>
                  </a:lnTo>
                  <a:lnTo>
                    <a:pt x="1359649" y="1578406"/>
                  </a:lnTo>
                  <a:lnTo>
                    <a:pt x="1312176" y="1583690"/>
                  </a:lnTo>
                  <a:lnTo>
                    <a:pt x="1265174" y="1590446"/>
                  </a:lnTo>
                  <a:lnTo>
                    <a:pt x="1218641" y="1598637"/>
                  </a:lnTo>
                  <a:lnTo>
                    <a:pt x="1172616" y="1608251"/>
                  </a:lnTo>
                  <a:lnTo>
                    <a:pt x="1127125" y="1619250"/>
                  </a:lnTo>
                  <a:lnTo>
                    <a:pt x="1082167" y="1631607"/>
                  </a:lnTo>
                  <a:lnTo>
                    <a:pt x="1037793" y="1645310"/>
                  </a:lnTo>
                  <a:lnTo>
                    <a:pt x="994016" y="1660347"/>
                  </a:lnTo>
                  <a:lnTo>
                    <a:pt x="950861" y="1676666"/>
                  </a:lnTo>
                  <a:lnTo>
                    <a:pt x="908342" y="1694268"/>
                  </a:lnTo>
                  <a:lnTo>
                    <a:pt x="866495" y="1713115"/>
                  </a:lnTo>
                  <a:lnTo>
                    <a:pt x="825334" y="1733194"/>
                  </a:lnTo>
                  <a:lnTo>
                    <a:pt x="784885" y="1754466"/>
                  </a:lnTo>
                  <a:lnTo>
                    <a:pt x="745172" y="1776933"/>
                  </a:lnTo>
                  <a:lnTo>
                    <a:pt x="706221" y="1800542"/>
                  </a:lnTo>
                  <a:lnTo>
                    <a:pt x="668058" y="1825294"/>
                  </a:lnTo>
                  <a:lnTo>
                    <a:pt x="630694" y="1851152"/>
                  </a:lnTo>
                  <a:lnTo>
                    <a:pt x="594156" y="1878101"/>
                  </a:lnTo>
                  <a:lnTo>
                    <a:pt x="558482" y="1906117"/>
                  </a:lnTo>
                  <a:lnTo>
                    <a:pt x="523684" y="1935162"/>
                  </a:lnTo>
                  <a:lnTo>
                    <a:pt x="489788" y="1965236"/>
                  </a:lnTo>
                  <a:lnTo>
                    <a:pt x="456806" y="1996287"/>
                  </a:lnTo>
                  <a:lnTo>
                    <a:pt x="424776" y="2028329"/>
                  </a:lnTo>
                  <a:lnTo>
                    <a:pt x="393712" y="2061298"/>
                  </a:lnTo>
                  <a:lnTo>
                    <a:pt x="363651" y="2095207"/>
                  </a:lnTo>
                  <a:lnTo>
                    <a:pt x="334594" y="2130006"/>
                  </a:lnTo>
                  <a:lnTo>
                    <a:pt x="306590" y="2165680"/>
                  </a:lnTo>
                  <a:lnTo>
                    <a:pt x="279641" y="2202218"/>
                  </a:lnTo>
                  <a:lnTo>
                    <a:pt x="253784" y="2239568"/>
                  </a:lnTo>
                  <a:lnTo>
                    <a:pt x="229031" y="2277745"/>
                  </a:lnTo>
                  <a:lnTo>
                    <a:pt x="205422" y="2316696"/>
                  </a:lnTo>
                  <a:lnTo>
                    <a:pt x="182956" y="2356408"/>
                  </a:lnTo>
                  <a:lnTo>
                    <a:pt x="161683" y="2396845"/>
                  </a:lnTo>
                  <a:lnTo>
                    <a:pt x="141605" y="2438006"/>
                  </a:lnTo>
                  <a:lnTo>
                    <a:pt x="122758" y="2479865"/>
                  </a:lnTo>
                  <a:lnTo>
                    <a:pt x="105156" y="2522385"/>
                  </a:lnTo>
                  <a:lnTo>
                    <a:pt x="88836" y="2565539"/>
                  </a:lnTo>
                  <a:lnTo>
                    <a:pt x="73799" y="2609316"/>
                  </a:lnTo>
                  <a:lnTo>
                    <a:pt x="60096" y="2653703"/>
                  </a:lnTo>
                  <a:lnTo>
                    <a:pt x="47739" y="2698648"/>
                  </a:lnTo>
                  <a:lnTo>
                    <a:pt x="36741" y="2744152"/>
                  </a:lnTo>
                  <a:lnTo>
                    <a:pt x="27127" y="2790177"/>
                  </a:lnTo>
                  <a:lnTo>
                    <a:pt x="18935" y="2836697"/>
                  </a:lnTo>
                  <a:lnTo>
                    <a:pt x="12179" y="2883712"/>
                  </a:lnTo>
                  <a:lnTo>
                    <a:pt x="6896" y="2931172"/>
                  </a:lnTo>
                  <a:lnTo>
                    <a:pt x="3086" y="2979077"/>
                  </a:lnTo>
                  <a:lnTo>
                    <a:pt x="774" y="3027375"/>
                  </a:lnTo>
                  <a:lnTo>
                    <a:pt x="0" y="3076079"/>
                  </a:lnTo>
                  <a:lnTo>
                    <a:pt x="774" y="3124771"/>
                  </a:lnTo>
                  <a:lnTo>
                    <a:pt x="3086" y="3173069"/>
                  </a:lnTo>
                  <a:lnTo>
                    <a:pt x="6896" y="3220974"/>
                  </a:lnTo>
                  <a:lnTo>
                    <a:pt x="12179" y="3268434"/>
                  </a:lnTo>
                  <a:lnTo>
                    <a:pt x="18935" y="3315436"/>
                  </a:lnTo>
                  <a:lnTo>
                    <a:pt x="27127" y="3361969"/>
                  </a:lnTo>
                  <a:lnTo>
                    <a:pt x="36741" y="3407994"/>
                  </a:lnTo>
                  <a:lnTo>
                    <a:pt x="47739" y="3453485"/>
                  </a:lnTo>
                  <a:lnTo>
                    <a:pt x="60096" y="3498443"/>
                  </a:lnTo>
                  <a:lnTo>
                    <a:pt x="73799" y="3542817"/>
                  </a:lnTo>
                  <a:lnTo>
                    <a:pt x="88836" y="3586594"/>
                  </a:lnTo>
                  <a:lnTo>
                    <a:pt x="105156" y="3629749"/>
                  </a:lnTo>
                  <a:lnTo>
                    <a:pt x="122758" y="3672268"/>
                  </a:lnTo>
                  <a:lnTo>
                    <a:pt x="141605" y="3714115"/>
                  </a:lnTo>
                  <a:lnTo>
                    <a:pt x="161683" y="3755275"/>
                  </a:lnTo>
                  <a:lnTo>
                    <a:pt x="182956" y="3795725"/>
                  </a:lnTo>
                  <a:lnTo>
                    <a:pt x="205422" y="3835438"/>
                  </a:lnTo>
                  <a:lnTo>
                    <a:pt x="229031" y="3874389"/>
                  </a:lnTo>
                  <a:lnTo>
                    <a:pt x="253784" y="3912552"/>
                  </a:lnTo>
                  <a:lnTo>
                    <a:pt x="279641" y="3949916"/>
                  </a:lnTo>
                  <a:lnTo>
                    <a:pt x="306590" y="3986441"/>
                  </a:lnTo>
                  <a:lnTo>
                    <a:pt x="334594" y="4022115"/>
                  </a:lnTo>
                  <a:lnTo>
                    <a:pt x="363651" y="4056926"/>
                  </a:lnTo>
                  <a:lnTo>
                    <a:pt x="393712" y="4090822"/>
                  </a:lnTo>
                  <a:lnTo>
                    <a:pt x="424776" y="4123804"/>
                  </a:lnTo>
                  <a:lnTo>
                    <a:pt x="456806" y="4155833"/>
                  </a:lnTo>
                  <a:lnTo>
                    <a:pt x="489788" y="4186885"/>
                  </a:lnTo>
                  <a:lnTo>
                    <a:pt x="523684" y="4216959"/>
                  </a:lnTo>
                  <a:lnTo>
                    <a:pt x="558482" y="4246003"/>
                  </a:lnTo>
                  <a:lnTo>
                    <a:pt x="594156" y="4274020"/>
                  </a:lnTo>
                  <a:lnTo>
                    <a:pt x="630694" y="4300969"/>
                  </a:lnTo>
                  <a:lnTo>
                    <a:pt x="668058" y="4326826"/>
                  </a:lnTo>
                  <a:lnTo>
                    <a:pt x="706221" y="4351579"/>
                  </a:lnTo>
                  <a:lnTo>
                    <a:pt x="745172" y="4375188"/>
                  </a:lnTo>
                  <a:lnTo>
                    <a:pt x="784885" y="4397654"/>
                  </a:lnTo>
                  <a:lnTo>
                    <a:pt x="825334" y="4418927"/>
                  </a:lnTo>
                  <a:lnTo>
                    <a:pt x="866495" y="4439005"/>
                  </a:lnTo>
                  <a:lnTo>
                    <a:pt x="908342" y="4457852"/>
                  </a:lnTo>
                  <a:lnTo>
                    <a:pt x="950861" y="4475454"/>
                  </a:lnTo>
                  <a:lnTo>
                    <a:pt x="994016" y="4491774"/>
                  </a:lnTo>
                  <a:lnTo>
                    <a:pt x="1037793" y="4506798"/>
                  </a:lnTo>
                  <a:lnTo>
                    <a:pt x="1082167" y="4520514"/>
                  </a:lnTo>
                  <a:lnTo>
                    <a:pt x="1127125" y="4532871"/>
                  </a:lnTo>
                  <a:lnTo>
                    <a:pt x="1172616" y="4543869"/>
                  </a:lnTo>
                  <a:lnTo>
                    <a:pt x="1218641" y="4553470"/>
                  </a:lnTo>
                  <a:lnTo>
                    <a:pt x="1265174" y="4561662"/>
                  </a:lnTo>
                  <a:lnTo>
                    <a:pt x="1312176" y="4568418"/>
                  </a:lnTo>
                  <a:lnTo>
                    <a:pt x="1359649" y="4573714"/>
                  </a:lnTo>
                  <a:lnTo>
                    <a:pt x="1407541" y="4577524"/>
                  </a:lnTo>
                  <a:lnTo>
                    <a:pt x="1455851" y="4579836"/>
                  </a:lnTo>
                  <a:lnTo>
                    <a:pt x="1504543" y="4580610"/>
                  </a:lnTo>
                  <a:lnTo>
                    <a:pt x="1553235" y="4579836"/>
                  </a:lnTo>
                  <a:lnTo>
                    <a:pt x="1601546" y="4577524"/>
                  </a:lnTo>
                  <a:lnTo>
                    <a:pt x="1649437" y="4573714"/>
                  </a:lnTo>
                  <a:lnTo>
                    <a:pt x="1696910" y="4568418"/>
                  </a:lnTo>
                  <a:lnTo>
                    <a:pt x="1743913" y="4561662"/>
                  </a:lnTo>
                  <a:lnTo>
                    <a:pt x="1790446" y="4553470"/>
                  </a:lnTo>
                  <a:lnTo>
                    <a:pt x="1836470" y="4543869"/>
                  </a:lnTo>
                  <a:lnTo>
                    <a:pt x="1881962" y="4532871"/>
                  </a:lnTo>
                  <a:lnTo>
                    <a:pt x="1926920" y="4520514"/>
                  </a:lnTo>
                  <a:lnTo>
                    <a:pt x="1971294" y="4506798"/>
                  </a:lnTo>
                  <a:lnTo>
                    <a:pt x="2015070" y="4491774"/>
                  </a:lnTo>
                  <a:lnTo>
                    <a:pt x="2058225" y="4475454"/>
                  </a:lnTo>
                  <a:lnTo>
                    <a:pt x="2100745" y="4457852"/>
                  </a:lnTo>
                  <a:lnTo>
                    <a:pt x="2142604" y="4439005"/>
                  </a:lnTo>
                  <a:lnTo>
                    <a:pt x="2183752" y="4418927"/>
                  </a:lnTo>
                  <a:lnTo>
                    <a:pt x="2224201" y="4397654"/>
                  </a:lnTo>
                  <a:lnTo>
                    <a:pt x="2263914" y="4375188"/>
                  </a:lnTo>
                  <a:lnTo>
                    <a:pt x="2302865" y="4351579"/>
                  </a:lnTo>
                  <a:lnTo>
                    <a:pt x="2341029" y="4326826"/>
                  </a:lnTo>
                  <a:lnTo>
                    <a:pt x="2378392" y="4300969"/>
                  </a:lnTo>
                  <a:lnTo>
                    <a:pt x="2414930" y="4274020"/>
                  </a:lnTo>
                  <a:lnTo>
                    <a:pt x="2450604" y="4246003"/>
                  </a:lnTo>
                  <a:lnTo>
                    <a:pt x="2485402" y="4216959"/>
                  </a:lnTo>
                  <a:lnTo>
                    <a:pt x="2519299" y="4186885"/>
                  </a:lnTo>
                  <a:lnTo>
                    <a:pt x="2552281" y="4155833"/>
                  </a:lnTo>
                  <a:lnTo>
                    <a:pt x="2584310" y="4123804"/>
                  </a:lnTo>
                  <a:lnTo>
                    <a:pt x="2615374" y="4090822"/>
                  </a:lnTo>
                  <a:lnTo>
                    <a:pt x="2645435" y="4056926"/>
                  </a:lnTo>
                  <a:lnTo>
                    <a:pt x="2674493" y="4022115"/>
                  </a:lnTo>
                  <a:lnTo>
                    <a:pt x="2702496" y="3986441"/>
                  </a:lnTo>
                  <a:lnTo>
                    <a:pt x="2729446" y="3949916"/>
                  </a:lnTo>
                  <a:lnTo>
                    <a:pt x="2755303" y="3912552"/>
                  </a:lnTo>
                  <a:lnTo>
                    <a:pt x="2780055" y="3874389"/>
                  </a:lnTo>
                  <a:lnTo>
                    <a:pt x="2803677" y="3835438"/>
                  </a:lnTo>
                  <a:lnTo>
                    <a:pt x="2826131" y="3795725"/>
                  </a:lnTo>
                  <a:lnTo>
                    <a:pt x="2847403" y="3755275"/>
                  </a:lnTo>
                  <a:lnTo>
                    <a:pt x="2867482" y="3714115"/>
                  </a:lnTo>
                  <a:lnTo>
                    <a:pt x="2886329" y="3672268"/>
                  </a:lnTo>
                  <a:lnTo>
                    <a:pt x="2903931" y="3629749"/>
                  </a:lnTo>
                  <a:lnTo>
                    <a:pt x="2920250" y="3586594"/>
                  </a:lnTo>
                  <a:lnTo>
                    <a:pt x="2935287" y="3542817"/>
                  </a:lnTo>
                  <a:lnTo>
                    <a:pt x="2948990" y="3498443"/>
                  </a:lnTo>
                  <a:lnTo>
                    <a:pt x="2961348" y="3453485"/>
                  </a:lnTo>
                  <a:lnTo>
                    <a:pt x="2972346" y="3407994"/>
                  </a:lnTo>
                  <a:lnTo>
                    <a:pt x="2981960" y="3361969"/>
                  </a:lnTo>
                  <a:lnTo>
                    <a:pt x="2990151" y="3315436"/>
                  </a:lnTo>
                  <a:lnTo>
                    <a:pt x="2996908" y="3268434"/>
                  </a:lnTo>
                  <a:lnTo>
                    <a:pt x="3002191" y="3220974"/>
                  </a:lnTo>
                  <a:lnTo>
                    <a:pt x="3006013" y="3173069"/>
                  </a:lnTo>
                  <a:lnTo>
                    <a:pt x="3008312" y="3124771"/>
                  </a:lnTo>
                  <a:lnTo>
                    <a:pt x="3009087" y="3076079"/>
                  </a:lnTo>
                  <a:close/>
                </a:path>
                <a:path w="8628380" h="4580890" extrusionOk="0">
                  <a:moveTo>
                    <a:pt x="5706859" y="1392859"/>
                  </a:moveTo>
                  <a:lnTo>
                    <a:pt x="5706059" y="1344968"/>
                  </a:lnTo>
                  <a:lnTo>
                    <a:pt x="5703646" y="1297495"/>
                  </a:lnTo>
                  <a:lnTo>
                    <a:pt x="5699671" y="1250442"/>
                  </a:lnTo>
                  <a:lnTo>
                    <a:pt x="5694146" y="1203858"/>
                  </a:lnTo>
                  <a:lnTo>
                    <a:pt x="5687111" y="1157744"/>
                  </a:lnTo>
                  <a:lnTo>
                    <a:pt x="5678563" y="1112151"/>
                  </a:lnTo>
                  <a:lnTo>
                    <a:pt x="5668556" y="1067079"/>
                  </a:lnTo>
                  <a:lnTo>
                    <a:pt x="5657113" y="1022578"/>
                  </a:lnTo>
                  <a:lnTo>
                    <a:pt x="5644248" y="978662"/>
                  </a:lnTo>
                  <a:lnTo>
                    <a:pt x="5629986" y="935355"/>
                  </a:lnTo>
                  <a:lnTo>
                    <a:pt x="5614365" y="892695"/>
                  </a:lnTo>
                  <a:lnTo>
                    <a:pt x="5597410" y="850696"/>
                  </a:lnTo>
                  <a:lnTo>
                    <a:pt x="5579135" y="809383"/>
                  </a:lnTo>
                  <a:lnTo>
                    <a:pt x="5559577" y="768781"/>
                  </a:lnTo>
                  <a:lnTo>
                    <a:pt x="5538749" y="728941"/>
                  </a:lnTo>
                  <a:lnTo>
                    <a:pt x="5516702" y="689851"/>
                  </a:lnTo>
                  <a:lnTo>
                    <a:pt x="5493436" y="651560"/>
                  </a:lnTo>
                  <a:lnTo>
                    <a:pt x="5468988" y="614095"/>
                  </a:lnTo>
                  <a:lnTo>
                    <a:pt x="5443385" y="577469"/>
                  </a:lnTo>
                  <a:lnTo>
                    <a:pt x="5416639" y="541718"/>
                  </a:lnTo>
                  <a:lnTo>
                    <a:pt x="5388800" y="506869"/>
                  </a:lnTo>
                  <a:lnTo>
                    <a:pt x="5359882" y="472935"/>
                  </a:lnTo>
                  <a:lnTo>
                    <a:pt x="5329910" y="439953"/>
                  </a:lnTo>
                  <a:lnTo>
                    <a:pt x="5298910" y="407962"/>
                  </a:lnTo>
                  <a:lnTo>
                    <a:pt x="5266906" y="376948"/>
                  </a:lnTo>
                  <a:lnTo>
                    <a:pt x="5233924" y="346976"/>
                  </a:lnTo>
                  <a:lnTo>
                    <a:pt x="5199989" y="318058"/>
                  </a:lnTo>
                  <a:lnTo>
                    <a:pt x="5165141" y="290220"/>
                  </a:lnTo>
                  <a:lnTo>
                    <a:pt x="5129390" y="263486"/>
                  </a:lnTo>
                  <a:lnTo>
                    <a:pt x="5092763" y="237871"/>
                  </a:lnTo>
                  <a:lnTo>
                    <a:pt x="5055298" y="213423"/>
                  </a:lnTo>
                  <a:lnTo>
                    <a:pt x="5017008" y="190169"/>
                  </a:lnTo>
                  <a:lnTo>
                    <a:pt x="4977930" y="168109"/>
                  </a:lnTo>
                  <a:lnTo>
                    <a:pt x="4938077" y="147294"/>
                  </a:lnTo>
                  <a:lnTo>
                    <a:pt x="4897475" y="127723"/>
                  </a:lnTo>
                  <a:lnTo>
                    <a:pt x="4856175" y="109461"/>
                  </a:lnTo>
                  <a:lnTo>
                    <a:pt x="4814163" y="92494"/>
                  </a:lnTo>
                  <a:lnTo>
                    <a:pt x="4771504" y="76873"/>
                  </a:lnTo>
                  <a:lnTo>
                    <a:pt x="4728197" y="62623"/>
                  </a:lnTo>
                  <a:lnTo>
                    <a:pt x="4684280" y="49758"/>
                  </a:lnTo>
                  <a:lnTo>
                    <a:pt x="4639780" y="38303"/>
                  </a:lnTo>
                  <a:lnTo>
                    <a:pt x="4594720" y="28295"/>
                  </a:lnTo>
                  <a:lnTo>
                    <a:pt x="4549114" y="19761"/>
                  </a:lnTo>
                  <a:lnTo>
                    <a:pt x="4503013" y="12712"/>
                  </a:lnTo>
                  <a:lnTo>
                    <a:pt x="4456417" y="7188"/>
                  </a:lnTo>
                  <a:lnTo>
                    <a:pt x="4409364" y="3213"/>
                  </a:lnTo>
                  <a:lnTo>
                    <a:pt x="4361891" y="812"/>
                  </a:lnTo>
                  <a:lnTo>
                    <a:pt x="4314012" y="0"/>
                  </a:lnTo>
                  <a:lnTo>
                    <a:pt x="4266120" y="812"/>
                  </a:lnTo>
                  <a:lnTo>
                    <a:pt x="4218648" y="3213"/>
                  </a:lnTo>
                  <a:lnTo>
                    <a:pt x="4171594" y="7188"/>
                  </a:lnTo>
                  <a:lnTo>
                    <a:pt x="4124998" y="12712"/>
                  </a:lnTo>
                  <a:lnTo>
                    <a:pt x="4078897" y="19761"/>
                  </a:lnTo>
                  <a:lnTo>
                    <a:pt x="4033291" y="28295"/>
                  </a:lnTo>
                  <a:lnTo>
                    <a:pt x="3988231" y="38303"/>
                  </a:lnTo>
                  <a:lnTo>
                    <a:pt x="3943731" y="49758"/>
                  </a:lnTo>
                  <a:lnTo>
                    <a:pt x="3899814" y="62623"/>
                  </a:lnTo>
                  <a:lnTo>
                    <a:pt x="3856507" y="76873"/>
                  </a:lnTo>
                  <a:lnTo>
                    <a:pt x="3813848" y="92494"/>
                  </a:lnTo>
                  <a:lnTo>
                    <a:pt x="3771849" y="109461"/>
                  </a:lnTo>
                  <a:lnTo>
                    <a:pt x="3730536" y="127723"/>
                  </a:lnTo>
                  <a:lnTo>
                    <a:pt x="3689934" y="147294"/>
                  </a:lnTo>
                  <a:lnTo>
                    <a:pt x="3650081" y="168109"/>
                  </a:lnTo>
                  <a:lnTo>
                    <a:pt x="3611003" y="190169"/>
                  </a:lnTo>
                  <a:lnTo>
                    <a:pt x="3572713" y="213423"/>
                  </a:lnTo>
                  <a:lnTo>
                    <a:pt x="3535248" y="237871"/>
                  </a:lnTo>
                  <a:lnTo>
                    <a:pt x="3498621" y="263486"/>
                  </a:lnTo>
                  <a:lnTo>
                    <a:pt x="3462871" y="290220"/>
                  </a:lnTo>
                  <a:lnTo>
                    <a:pt x="3428022" y="318058"/>
                  </a:lnTo>
                  <a:lnTo>
                    <a:pt x="3394087" y="346976"/>
                  </a:lnTo>
                  <a:lnTo>
                    <a:pt x="3361105" y="376948"/>
                  </a:lnTo>
                  <a:lnTo>
                    <a:pt x="3329101" y="407962"/>
                  </a:lnTo>
                  <a:lnTo>
                    <a:pt x="3298101" y="439953"/>
                  </a:lnTo>
                  <a:lnTo>
                    <a:pt x="3268129" y="472935"/>
                  </a:lnTo>
                  <a:lnTo>
                    <a:pt x="3239211" y="506869"/>
                  </a:lnTo>
                  <a:lnTo>
                    <a:pt x="3211372" y="541718"/>
                  </a:lnTo>
                  <a:lnTo>
                    <a:pt x="3184626" y="577469"/>
                  </a:lnTo>
                  <a:lnTo>
                    <a:pt x="3159023" y="614095"/>
                  </a:lnTo>
                  <a:lnTo>
                    <a:pt x="3134576" y="651560"/>
                  </a:lnTo>
                  <a:lnTo>
                    <a:pt x="3111309" y="689851"/>
                  </a:lnTo>
                  <a:lnTo>
                    <a:pt x="3089262" y="728941"/>
                  </a:lnTo>
                  <a:lnTo>
                    <a:pt x="3068434" y="768781"/>
                  </a:lnTo>
                  <a:lnTo>
                    <a:pt x="3048876" y="809383"/>
                  </a:lnTo>
                  <a:lnTo>
                    <a:pt x="3030601" y="850696"/>
                  </a:lnTo>
                  <a:lnTo>
                    <a:pt x="3013646" y="892695"/>
                  </a:lnTo>
                  <a:lnTo>
                    <a:pt x="2998025" y="935355"/>
                  </a:lnTo>
                  <a:lnTo>
                    <a:pt x="2983763" y="978662"/>
                  </a:lnTo>
                  <a:lnTo>
                    <a:pt x="2970898" y="1022578"/>
                  </a:lnTo>
                  <a:lnTo>
                    <a:pt x="2959455" y="1067079"/>
                  </a:lnTo>
                  <a:lnTo>
                    <a:pt x="2949448" y="1112151"/>
                  </a:lnTo>
                  <a:lnTo>
                    <a:pt x="2940913" y="1157744"/>
                  </a:lnTo>
                  <a:lnTo>
                    <a:pt x="2933865" y="1203858"/>
                  </a:lnTo>
                  <a:lnTo>
                    <a:pt x="2928340" y="1250442"/>
                  </a:lnTo>
                  <a:lnTo>
                    <a:pt x="2924365" y="1297495"/>
                  </a:lnTo>
                  <a:lnTo>
                    <a:pt x="2921952" y="1344968"/>
                  </a:lnTo>
                  <a:lnTo>
                    <a:pt x="2921152" y="1392859"/>
                  </a:lnTo>
                  <a:lnTo>
                    <a:pt x="2921952" y="1440738"/>
                  </a:lnTo>
                  <a:lnTo>
                    <a:pt x="2924365" y="1488224"/>
                  </a:lnTo>
                  <a:lnTo>
                    <a:pt x="2928340" y="1535264"/>
                  </a:lnTo>
                  <a:lnTo>
                    <a:pt x="2933865" y="1581861"/>
                  </a:lnTo>
                  <a:lnTo>
                    <a:pt x="2940913" y="1627974"/>
                  </a:lnTo>
                  <a:lnTo>
                    <a:pt x="2949448" y="1673567"/>
                  </a:lnTo>
                  <a:lnTo>
                    <a:pt x="2959455" y="1718627"/>
                  </a:lnTo>
                  <a:lnTo>
                    <a:pt x="2970898" y="1763141"/>
                  </a:lnTo>
                  <a:lnTo>
                    <a:pt x="2983763" y="1807057"/>
                  </a:lnTo>
                  <a:lnTo>
                    <a:pt x="2998025" y="1850351"/>
                  </a:lnTo>
                  <a:lnTo>
                    <a:pt x="3013646" y="1893023"/>
                  </a:lnTo>
                  <a:lnTo>
                    <a:pt x="3030601" y="1935022"/>
                  </a:lnTo>
                  <a:lnTo>
                    <a:pt x="3048876" y="1976335"/>
                  </a:lnTo>
                  <a:lnTo>
                    <a:pt x="3068434" y="2016925"/>
                  </a:lnTo>
                  <a:lnTo>
                    <a:pt x="3089262" y="2056777"/>
                  </a:lnTo>
                  <a:lnTo>
                    <a:pt x="3111309" y="2095868"/>
                  </a:lnTo>
                  <a:lnTo>
                    <a:pt x="3134576" y="2134158"/>
                  </a:lnTo>
                  <a:lnTo>
                    <a:pt x="3159023" y="2171623"/>
                  </a:lnTo>
                  <a:lnTo>
                    <a:pt x="3184626" y="2208250"/>
                  </a:lnTo>
                  <a:lnTo>
                    <a:pt x="3211372" y="2244001"/>
                  </a:lnTo>
                  <a:lnTo>
                    <a:pt x="3239211" y="2278850"/>
                  </a:lnTo>
                  <a:lnTo>
                    <a:pt x="3268129" y="2312784"/>
                  </a:lnTo>
                  <a:lnTo>
                    <a:pt x="3298101" y="2345766"/>
                  </a:lnTo>
                  <a:lnTo>
                    <a:pt x="3329101" y="2377770"/>
                  </a:lnTo>
                  <a:lnTo>
                    <a:pt x="3361105" y="2408771"/>
                  </a:lnTo>
                  <a:lnTo>
                    <a:pt x="3394087" y="2438743"/>
                  </a:lnTo>
                  <a:lnTo>
                    <a:pt x="3428022" y="2467660"/>
                  </a:lnTo>
                  <a:lnTo>
                    <a:pt x="3462871" y="2495499"/>
                  </a:lnTo>
                  <a:lnTo>
                    <a:pt x="3498621" y="2522245"/>
                  </a:lnTo>
                  <a:lnTo>
                    <a:pt x="3535248" y="2547848"/>
                  </a:lnTo>
                  <a:lnTo>
                    <a:pt x="3572713" y="2572296"/>
                  </a:lnTo>
                  <a:lnTo>
                    <a:pt x="3611003" y="2595562"/>
                  </a:lnTo>
                  <a:lnTo>
                    <a:pt x="3650081" y="2617609"/>
                  </a:lnTo>
                  <a:lnTo>
                    <a:pt x="3689934" y="2638437"/>
                  </a:lnTo>
                  <a:lnTo>
                    <a:pt x="3730536" y="2657995"/>
                  </a:lnTo>
                  <a:lnTo>
                    <a:pt x="3771849" y="2676271"/>
                  </a:lnTo>
                  <a:lnTo>
                    <a:pt x="3813848" y="2693225"/>
                  </a:lnTo>
                  <a:lnTo>
                    <a:pt x="3856507" y="2708846"/>
                  </a:lnTo>
                  <a:lnTo>
                    <a:pt x="3899814" y="2723108"/>
                  </a:lnTo>
                  <a:lnTo>
                    <a:pt x="3943731" y="2735973"/>
                  </a:lnTo>
                  <a:lnTo>
                    <a:pt x="3988231" y="2747416"/>
                  </a:lnTo>
                  <a:lnTo>
                    <a:pt x="4033291" y="2757424"/>
                  </a:lnTo>
                  <a:lnTo>
                    <a:pt x="4078897" y="2765971"/>
                  </a:lnTo>
                  <a:lnTo>
                    <a:pt x="4124998" y="2773007"/>
                  </a:lnTo>
                  <a:lnTo>
                    <a:pt x="4171594" y="2778531"/>
                  </a:lnTo>
                  <a:lnTo>
                    <a:pt x="4218648" y="2782519"/>
                  </a:lnTo>
                  <a:lnTo>
                    <a:pt x="4266120" y="2784919"/>
                  </a:lnTo>
                  <a:lnTo>
                    <a:pt x="4314012" y="2785732"/>
                  </a:lnTo>
                  <a:lnTo>
                    <a:pt x="4361891" y="2784919"/>
                  </a:lnTo>
                  <a:lnTo>
                    <a:pt x="4409364" y="2782519"/>
                  </a:lnTo>
                  <a:lnTo>
                    <a:pt x="4456417" y="2778531"/>
                  </a:lnTo>
                  <a:lnTo>
                    <a:pt x="4503013" y="2773007"/>
                  </a:lnTo>
                  <a:lnTo>
                    <a:pt x="4549114" y="2765971"/>
                  </a:lnTo>
                  <a:lnTo>
                    <a:pt x="4594720" y="2757424"/>
                  </a:lnTo>
                  <a:lnTo>
                    <a:pt x="4639780" y="2747416"/>
                  </a:lnTo>
                  <a:lnTo>
                    <a:pt x="4684280" y="2735973"/>
                  </a:lnTo>
                  <a:lnTo>
                    <a:pt x="4728197" y="2723108"/>
                  </a:lnTo>
                  <a:lnTo>
                    <a:pt x="4771504" y="2708846"/>
                  </a:lnTo>
                  <a:lnTo>
                    <a:pt x="4814163" y="2693225"/>
                  </a:lnTo>
                  <a:lnTo>
                    <a:pt x="4856175" y="2676271"/>
                  </a:lnTo>
                  <a:lnTo>
                    <a:pt x="4897475" y="2657995"/>
                  </a:lnTo>
                  <a:lnTo>
                    <a:pt x="4938077" y="2638437"/>
                  </a:lnTo>
                  <a:lnTo>
                    <a:pt x="4977930" y="2617609"/>
                  </a:lnTo>
                  <a:lnTo>
                    <a:pt x="5017008" y="2595562"/>
                  </a:lnTo>
                  <a:lnTo>
                    <a:pt x="5055298" y="2572296"/>
                  </a:lnTo>
                  <a:lnTo>
                    <a:pt x="5092763" y="2547848"/>
                  </a:lnTo>
                  <a:lnTo>
                    <a:pt x="5129390" y="2522245"/>
                  </a:lnTo>
                  <a:lnTo>
                    <a:pt x="5165141" y="2495499"/>
                  </a:lnTo>
                  <a:lnTo>
                    <a:pt x="5199989" y="2467660"/>
                  </a:lnTo>
                  <a:lnTo>
                    <a:pt x="5233924" y="2438743"/>
                  </a:lnTo>
                  <a:lnTo>
                    <a:pt x="5266906" y="2408771"/>
                  </a:lnTo>
                  <a:lnTo>
                    <a:pt x="5298910" y="2377770"/>
                  </a:lnTo>
                  <a:lnTo>
                    <a:pt x="5329910" y="2345766"/>
                  </a:lnTo>
                  <a:lnTo>
                    <a:pt x="5359882" y="2312784"/>
                  </a:lnTo>
                  <a:lnTo>
                    <a:pt x="5388800" y="2278850"/>
                  </a:lnTo>
                  <a:lnTo>
                    <a:pt x="5416639" y="2244001"/>
                  </a:lnTo>
                  <a:lnTo>
                    <a:pt x="5443385" y="2208250"/>
                  </a:lnTo>
                  <a:lnTo>
                    <a:pt x="5468988" y="2171623"/>
                  </a:lnTo>
                  <a:lnTo>
                    <a:pt x="5493436" y="2134158"/>
                  </a:lnTo>
                  <a:lnTo>
                    <a:pt x="5516702" y="2095868"/>
                  </a:lnTo>
                  <a:lnTo>
                    <a:pt x="5538749" y="2056777"/>
                  </a:lnTo>
                  <a:lnTo>
                    <a:pt x="5559577" y="2016925"/>
                  </a:lnTo>
                  <a:lnTo>
                    <a:pt x="5579135" y="1976335"/>
                  </a:lnTo>
                  <a:lnTo>
                    <a:pt x="5597410" y="1935022"/>
                  </a:lnTo>
                  <a:lnTo>
                    <a:pt x="5614365" y="1893023"/>
                  </a:lnTo>
                  <a:lnTo>
                    <a:pt x="5629986" y="1850351"/>
                  </a:lnTo>
                  <a:lnTo>
                    <a:pt x="5644248" y="1807057"/>
                  </a:lnTo>
                  <a:lnTo>
                    <a:pt x="5657113" y="1763141"/>
                  </a:lnTo>
                  <a:lnTo>
                    <a:pt x="5668556" y="1718627"/>
                  </a:lnTo>
                  <a:lnTo>
                    <a:pt x="5678563" y="1673567"/>
                  </a:lnTo>
                  <a:lnTo>
                    <a:pt x="5687111" y="1627974"/>
                  </a:lnTo>
                  <a:lnTo>
                    <a:pt x="5694146" y="1581861"/>
                  </a:lnTo>
                  <a:lnTo>
                    <a:pt x="5699671" y="1535264"/>
                  </a:lnTo>
                  <a:lnTo>
                    <a:pt x="5703646" y="1488224"/>
                  </a:lnTo>
                  <a:lnTo>
                    <a:pt x="5706059" y="1440738"/>
                  </a:lnTo>
                  <a:lnTo>
                    <a:pt x="5706859" y="1392859"/>
                  </a:lnTo>
                  <a:close/>
                </a:path>
                <a:path w="8628380" h="4580890" extrusionOk="0">
                  <a:moveTo>
                    <a:pt x="8628012" y="3076079"/>
                  </a:moveTo>
                  <a:lnTo>
                    <a:pt x="8627237" y="3027375"/>
                  </a:lnTo>
                  <a:lnTo>
                    <a:pt x="8624938" y="2979077"/>
                  </a:lnTo>
                  <a:lnTo>
                    <a:pt x="8621116" y="2931172"/>
                  </a:lnTo>
                  <a:lnTo>
                    <a:pt x="8615832" y="2883712"/>
                  </a:lnTo>
                  <a:lnTo>
                    <a:pt x="8609076" y="2836697"/>
                  </a:lnTo>
                  <a:lnTo>
                    <a:pt x="8600884" y="2790177"/>
                  </a:lnTo>
                  <a:lnTo>
                    <a:pt x="8591271" y="2744152"/>
                  </a:lnTo>
                  <a:lnTo>
                    <a:pt x="8580272" y="2698648"/>
                  </a:lnTo>
                  <a:lnTo>
                    <a:pt x="8567915" y="2653703"/>
                  </a:lnTo>
                  <a:lnTo>
                    <a:pt x="8554212" y="2609316"/>
                  </a:lnTo>
                  <a:lnTo>
                    <a:pt x="8539175" y="2565539"/>
                  </a:lnTo>
                  <a:lnTo>
                    <a:pt x="8522856" y="2522385"/>
                  </a:lnTo>
                  <a:lnTo>
                    <a:pt x="8505253" y="2479865"/>
                  </a:lnTo>
                  <a:lnTo>
                    <a:pt x="8486407" y="2438006"/>
                  </a:lnTo>
                  <a:lnTo>
                    <a:pt x="8466328" y="2396845"/>
                  </a:lnTo>
                  <a:lnTo>
                    <a:pt x="8445055" y="2356408"/>
                  </a:lnTo>
                  <a:lnTo>
                    <a:pt x="8422602" y="2316696"/>
                  </a:lnTo>
                  <a:lnTo>
                    <a:pt x="8398980" y="2277745"/>
                  </a:lnTo>
                  <a:lnTo>
                    <a:pt x="8374227" y="2239568"/>
                  </a:lnTo>
                  <a:lnTo>
                    <a:pt x="8348370" y="2202218"/>
                  </a:lnTo>
                  <a:lnTo>
                    <a:pt x="8321421" y="2165680"/>
                  </a:lnTo>
                  <a:lnTo>
                    <a:pt x="8293417" y="2130006"/>
                  </a:lnTo>
                  <a:lnTo>
                    <a:pt x="8264360" y="2095207"/>
                  </a:lnTo>
                  <a:lnTo>
                    <a:pt x="8234299" y="2061298"/>
                  </a:lnTo>
                  <a:lnTo>
                    <a:pt x="8203235" y="2028329"/>
                  </a:lnTo>
                  <a:lnTo>
                    <a:pt x="8171205" y="1996287"/>
                  </a:lnTo>
                  <a:lnTo>
                    <a:pt x="8138223" y="1965236"/>
                  </a:lnTo>
                  <a:lnTo>
                    <a:pt x="8104327" y="1935162"/>
                  </a:lnTo>
                  <a:lnTo>
                    <a:pt x="8069529" y="1906117"/>
                  </a:lnTo>
                  <a:lnTo>
                    <a:pt x="8033855" y="1878101"/>
                  </a:lnTo>
                  <a:lnTo>
                    <a:pt x="7997317" y="1851152"/>
                  </a:lnTo>
                  <a:lnTo>
                    <a:pt x="7959953" y="1825294"/>
                  </a:lnTo>
                  <a:lnTo>
                    <a:pt x="7921790" y="1800542"/>
                  </a:lnTo>
                  <a:lnTo>
                    <a:pt x="7882839" y="1776933"/>
                  </a:lnTo>
                  <a:lnTo>
                    <a:pt x="7843126" y="1754466"/>
                  </a:lnTo>
                  <a:lnTo>
                    <a:pt x="7802677" y="1733194"/>
                  </a:lnTo>
                  <a:lnTo>
                    <a:pt x="7761516" y="1713115"/>
                  </a:lnTo>
                  <a:lnTo>
                    <a:pt x="7719669" y="1694268"/>
                  </a:lnTo>
                  <a:lnTo>
                    <a:pt x="7677150" y="1676666"/>
                  </a:lnTo>
                  <a:lnTo>
                    <a:pt x="7633995" y="1660347"/>
                  </a:lnTo>
                  <a:lnTo>
                    <a:pt x="7590218" y="1645310"/>
                  </a:lnTo>
                  <a:lnTo>
                    <a:pt x="7545845" y="1631607"/>
                  </a:lnTo>
                  <a:lnTo>
                    <a:pt x="7500887" y="1619250"/>
                  </a:lnTo>
                  <a:lnTo>
                    <a:pt x="7455395" y="1608251"/>
                  </a:lnTo>
                  <a:lnTo>
                    <a:pt x="7409370" y="1598637"/>
                  </a:lnTo>
                  <a:lnTo>
                    <a:pt x="7362838" y="1590446"/>
                  </a:lnTo>
                  <a:lnTo>
                    <a:pt x="7315835" y="1583690"/>
                  </a:lnTo>
                  <a:lnTo>
                    <a:pt x="7268362" y="1578406"/>
                  </a:lnTo>
                  <a:lnTo>
                    <a:pt x="7220471" y="1574584"/>
                  </a:lnTo>
                  <a:lnTo>
                    <a:pt x="7172160" y="1572285"/>
                  </a:lnTo>
                  <a:lnTo>
                    <a:pt x="7123468" y="1571510"/>
                  </a:lnTo>
                  <a:lnTo>
                    <a:pt x="7074776" y="1572285"/>
                  </a:lnTo>
                  <a:lnTo>
                    <a:pt x="7026465" y="1574584"/>
                  </a:lnTo>
                  <a:lnTo>
                    <a:pt x="6978574" y="1578406"/>
                  </a:lnTo>
                  <a:lnTo>
                    <a:pt x="6931101" y="1583690"/>
                  </a:lnTo>
                  <a:lnTo>
                    <a:pt x="6884098" y="1590446"/>
                  </a:lnTo>
                  <a:lnTo>
                    <a:pt x="6837566" y="1598637"/>
                  </a:lnTo>
                  <a:lnTo>
                    <a:pt x="6791541" y="1608251"/>
                  </a:lnTo>
                  <a:lnTo>
                    <a:pt x="6746049" y="1619250"/>
                  </a:lnTo>
                  <a:lnTo>
                    <a:pt x="6701091" y="1631607"/>
                  </a:lnTo>
                  <a:lnTo>
                    <a:pt x="6656718" y="1645310"/>
                  </a:lnTo>
                  <a:lnTo>
                    <a:pt x="6612941" y="1660347"/>
                  </a:lnTo>
                  <a:lnTo>
                    <a:pt x="6569786" y="1676666"/>
                  </a:lnTo>
                  <a:lnTo>
                    <a:pt x="6527266" y="1694268"/>
                  </a:lnTo>
                  <a:lnTo>
                    <a:pt x="6485420" y="1713115"/>
                  </a:lnTo>
                  <a:lnTo>
                    <a:pt x="6444259" y="1733194"/>
                  </a:lnTo>
                  <a:lnTo>
                    <a:pt x="6403810" y="1754466"/>
                  </a:lnTo>
                  <a:lnTo>
                    <a:pt x="6364097" y="1776933"/>
                  </a:lnTo>
                  <a:lnTo>
                    <a:pt x="6325146" y="1800542"/>
                  </a:lnTo>
                  <a:lnTo>
                    <a:pt x="6286982" y="1825294"/>
                  </a:lnTo>
                  <a:lnTo>
                    <a:pt x="6249619" y="1851152"/>
                  </a:lnTo>
                  <a:lnTo>
                    <a:pt x="6213081" y="1878101"/>
                  </a:lnTo>
                  <a:lnTo>
                    <a:pt x="6177407" y="1906117"/>
                  </a:lnTo>
                  <a:lnTo>
                    <a:pt x="6142609" y="1935162"/>
                  </a:lnTo>
                  <a:lnTo>
                    <a:pt x="6108712" y="1965236"/>
                  </a:lnTo>
                  <a:lnTo>
                    <a:pt x="6075731" y="1996287"/>
                  </a:lnTo>
                  <a:lnTo>
                    <a:pt x="6043701" y="2028329"/>
                  </a:lnTo>
                  <a:lnTo>
                    <a:pt x="6012637" y="2061298"/>
                  </a:lnTo>
                  <a:lnTo>
                    <a:pt x="5982576" y="2095207"/>
                  </a:lnTo>
                  <a:lnTo>
                    <a:pt x="5953518" y="2130006"/>
                  </a:lnTo>
                  <a:lnTo>
                    <a:pt x="5925515" y="2165680"/>
                  </a:lnTo>
                  <a:lnTo>
                    <a:pt x="5898566" y="2202218"/>
                  </a:lnTo>
                  <a:lnTo>
                    <a:pt x="5872708" y="2239568"/>
                  </a:lnTo>
                  <a:lnTo>
                    <a:pt x="5847956" y="2277745"/>
                  </a:lnTo>
                  <a:lnTo>
                    <a:pt x="5824347" y="2316696"/>
                  </a:lnTo>
                  <a:lnTo>
                    <a:pt x="5801880" y="2356408"/>
                  </a:lnTo>
                  <a:lnTo>
                    <a:pt x="5780608" y="2396845"/>
                  </a:lnTo>
                  <a:lnTo>
                    <a:pt x="5760529" y="2438006"/>
                  </a:lnTo>
                  <a:lnTo>
                    <a:pt x="5741682" y="2479865"/>
                  </a:lnTo>
                  <a:lnTo>
                    <a:pt x="5724080" y="2522385"/>
                  </a:lnTo>
                  <a:lnTo>
                    <a:pt x="5707761" y="2565539"/>
                  </a:lnTo>
                  <a:lnTo>
                    <a:pt x="5692724" y="2609316"/>
                  </a:lnTo>
                  <a:lnTo>
                    <a:pt x="5679021" y="2653703"/>
                  </a:lnTo>
                  <a:lnTo>
                    <a:pt x="5666664" y="2698648"/>
                  </a:lnTo>
                  <a:lnTo>
                    <a:pt x="5655665" y="2744152"/>
                  </a:lnTo>
                  <a:lnTo>
                    <a:pt x="5646051" y="2790177"/>
                  </a:lnTo>
                  <a:lnTo>
                    <a:pt x="5637860" y="2836697"/>
                  </a:lnTo>
                  <a:lnTo>
                    <a:pt x="5631104" y="2883712"/>
                  </a:lnTo>
                  <a:lnTo>
                    <a:pt x="5625820" y="2931172"/>
                  </a:lnTo>
                  <a:lnTo>
                    <a:pt x="5621998" y="2979077"/>
                  </a:lnTo>
                  <a:lnTo>
                    <a:pt x="5619699" y="3027375"/>
                  </a:lnTo>
                  <a:lnTo>
                    <a:pt x="5618924" y="3076079"/>
                  </a:lnTo>
                  <a:lnTo>
                    <a:pt x="5619699" y="3124771"/>
                  </a:lnTo>
                  <a:lnTo>
                    <a:pt x="5621998" y="3173069"/>
                  </a:lnTo>
                  <a:lnTo>
                    <a:pt x="5625820" y="3220974"/>
                  </a:lnTo>
                  <a:lnTo>
                    <a:pt x="5631104" y="3268434"/>
                  </a:lnTo>
                  <a:lnTo>
                    <a:pt x="5637860" y="3315436"/>
                  </a:lnTo>
                  <a:lnTo>
                    <a:pt x="5646051" y="3361969"/>
                  </a:lnTo>
                  <a:lnTo>
                    <a:pt x="5655665" y="3407994"/>
                  </a:lnTo>
                  <a:lnTo>
                    <a:pt x="5666664" y="3453485"/>
                  </a:lnTo>
                  <a:lnTo>
                    <a:pt x="5679021" y="3498443"/>
                  </a:lnTo>
                  <a:lnTo>
                    <a:pt x="5692724" y="3542817"/>
                  </a:lnTo>
                  <a:lnTo>
                    <a:pt x="5707761" y="3586594"/>
                  </a:lnTo>
                  <a:lnTo>
                    <a:pt x="5724080" y="3629749"/>
                  </a:lnTo>
                  <a:lnTo>
                    <a:pt x="5741682" y="3672268"/>
                  </a:lnTo>
                  <a:lnTo>
                    <a:pt x="5760529" y="3714115"/>
                  </a:lnTo>
                  <a:lnTo>
                    <a:pt x="5780608" y="3755275"/>
                  </a:lnTo>
                  <a:lnTo>
                    <a:pt x="5801880" y="3795725"/>
                  </a:lnTo>
                  <a:lnTo>
                    <a:pt x="5824347" y="3835438"/>
                  </a:lnTo>
                  <a:lnTo>
                    <a:pt x="5847956" y="3874389"/>
                  </a:lnTo>
                  <a:lnTo>
                    <a:pt x="5872708" y="3912552"/>
                  </a:lnTo>
                  <a:lnTo>
                    <a:pt x="5898566" y="3949916"/>
                  </a:lnTo>
                  <a:lnTo>
                    <a:pt x="5925515" y="3986441"/>
                  </a:lnTo>
                  <a:lnTo>
                    <a:pt x="5953518" y="4022115"/>
                  </a:lnTo>
                  <a:lnTo>
                    <a:pt x="5982576" y="4056926"/>
                  </a:lnTo>
                  <a:lnTo>
                    <a:pt x="6012637" y="4090822"/>
                  </a:lnTo>
                  <a:lnTo>
                    <a:pt x="6043701" y="4123804"/>
                  </a:lnTo>
                  <a:lnTo>
                    <a:pt x="6075731" y="4155833"/>
                  </a:lnTo>
                  <a:lnTo>
                    <a:pt x="6108712" y="4186885"/>
                  </a:lnTo>
                  <a:lnTo>
                    <a:pt x="6142609" y="4216959"/>
                  </a:lnTo>
                  <a:lnTo>
                    <a:pt x="6177407" y="4246003"/>
                  </a:lnTo>
                  <a:lnTo>
                    <a:pt x="6213081" y="4274020"/>
                  </a:lnTo>
                  <a:lnTo>
                    <a:pt x="6249619" y="4300969"/>
                  </a:lnTo>
                  <a:lnTo>
                    <a:pt x="6286982" y="4326826"/>
                  </a:lnTo>
                  <a:lnTo>
                    <a:pt x="6325146" y="4351579"/>
                  </a:lnTo>
                  <a:lnTo>
                    <a:pt x="6364097" y="4375188"/>
                  </a:lnTo>
                  <a:lnTo>
                    <a:pt x="6403810" y="4397654"/>
                  </a:lnTo>
                  <a:lnTo>
                    <a:pt x="6444259" y="4418927"/>
                  </a:lnTo>
                  <a:lnTo>
                    <a:pt x="6485420" y="4439005"/>
                  </a:lnTo>
                  <a:lnTo>
                    <a:pt x="6527266" y="4457852"/>
                  </a:lnTo>
                  <a:lnTo>
                    <a:pt x="6569786" y="4475454"/>
                  </a:lnTo>
                  <a:lnTo>
                    <a:pt x="6612941" y="4491774"/>
                  </a:lnTo>
                  <a:lnTo>
                    <a:pt x="6656718" y="4506798"/>
                  </a:lnTo>
                  <a:lnTo>
                    <a:pt x="6701091" y="4520514"/>
                  </a:lnTo>
                  <a:lnTo>
                    <a:pt x="6746049" y="4532871"/>
                  </a:lnTo>
                  <a:lnTo>
                    <a:pt x="6791541" y="4543869"/>
                  </a:lnTo>
                  <a:lnTo>
                    <a:pt x="6837566" y="4553470"/>
                  </a:lnTo>
                  <a:lnTo>
                    <a:pt x="6884098" y="4561662"/>
                  </a:lnTo>
                  <a:lnTo>
                    <a:pt x="6931101" y="4568418"/>
                  </a:lnTo>
                  <a:lnTo>
                    <a:pt x="6978574" y="4573714"/>
                  </a:lnTo>
                  <a:lnTo>
                    <a:pt x="7026465" y="4577524"/>
                  </a:lnTo>
                  <a:lnTo>
                    <a:pt x="7074776" y="4579836"/>
                  </a:lnTo>
                  <a:lnTo>
                    <a:pt x="7123468" y="4580610"/>
                  </a:lnTo>
                  <a:lnTo>
                    <a:pt x="7172160" y="4579836"/>
                  </a:lnTo>
                  <a:lnTo>
                    <a:pt x="7220471" y="4577524"/>
                  </a:lnTo>
                  <a:lnTo>
                    <a:pt x="7268362" y="4573714"/>
                  </a:lnTo>
                  <a:lnTo>
                    <a:pt x="7315835" y="4568418"/>
                  </a:lnTo>
                  <a:lnTo>
                    <a:pt x="7362838" y="4561662"/>
                  </a:lnTo>
                  <a:lnTo>
                    <a:pt x="7409370" y="4553470"/>
                  </a:lnTo>
                  <a:lnTo>
                    <a:pt x="7455395" y="4543869"/>
                  </a:lnTo>
                  <a:lnTo>
                    <a:pt x="7500887" y="4532871"/>
                  </a:lnTo>
                  <a:lnTo>
                    <a:pt x="7545845" y="4520514"/>
                  </a:lnTo>
                  <a:lnTo>
                    <a:pt x="7590218" y="4506798"/>
                  </a:lnTo>
                  <a:lnTo>
                    <a:pt x="7633995" y="4491774"/>
                  </a:lnTo>
                  <a:lnTo>
                    <a:pt x="7677150" y="4475454"/>
                  </a:lnTo>
                  <a:lnTo>
                    <a:pt x="7719669" y="4457852"/>
                  </a:lnTo>
                  <a:lnTo>
                    <a:pt x="7761516" y="4439005"/>
                  </a:lnTo>
                  <a:lnTo>
                    <a:pt x="7802677" y="4418927"/>
                  </a:lnTo>
                  <a:lnTo>
                    <a:pt x="7843126" y="4397654"/>
                  </a:lnTo>
                  <a:lnTo>
                    <a:pt x="7882839" y="4375188"/>
                  </a:lnTo>
                  <a:lnTo>
                    <a:pt x="7921790" y="4351579"/>
                  </a:lnTo>
                  <a:lnTo>
                    <a:pt x="7959953" y="4326826"/>
                  </a:lnTo>
                  <a:lnTo>
                    <a:pt x="7997317" y="4300969"/>
                  </a:lnTo>
                  <a:lnTo>
                    <a:pt x="8033855" y="4274020"/>
                  </a:lnTo>
                  <a:lnTo>
                    <a:pt x="8069529" y="4246003"/>
                  </a:lnTo>
                  <a:lnTo>
                    <a:pt x="8104327" y="4216959"/>
                  </a:lnTo>
                  <a:lnTo>
                    <a:pt x="8138223" y="4186885"/>
                  </a:lnTo>
                  <a:lnTo>
                    <a:pt x="8171205" y="4155833"/>
                  </a:lnTo>
                  <a:lnTo>
                    <a:pt x="8203235" y="4123804"/>
                  </a:lnTo>
                  <a:lnTo>
                    <a:pt x="8234299" y="4090822"/>
                  </a:lnTo>
                  <a:lnTo>
                    <a:pt x="8264360" y="4056926"/>
                  </a:lnTo>
                  <a:lnTo>
                    <a:pt x="8293417" y="4022115"/>
                  </a:lnTo>
                  <a:lnTo>
                    <a:pt x="8321421" y="3986441"/>
                  </a:lnTo>
                  <a:lnTo>
                    <a:pt x="8348370" y="3949916"/>
                  </a:lnTo>
                  <a:lnTo>
                    <a:pt x="8374227" y="3912552"/>
                  </a:lnTo>
                  <a:lnTo>
                    <a:pt x="8398980" y="3874389"/>
                  </a:lnTo>
                  <a:lnTo>
                    <a:pt x="8422602" y="3835438"/>
                  </a:lnTo>
                  <a:lnTo>
                    <a:pt x="8445055" y="3795725"/>
                  </a:lnTo>
                  <a:lnTo>
                    <a:pt x="8466328" y="3755275"/>
                  </a:lnTo>
                  <a:lnTo>
                    <a:pt x="8486407" y="3714115"/>
                  </a:lnTo>
                  <a:lnTo>
                    <a:pt x="8505253" y="3672268"/>
                  </a:lnTo>
                  <a:lnTo>
                    <a:pt x="8522856" y="3629749"/>
                  </a:lnTo>
                  <a:lnTo>
                    <a:pt x="8539175" y="3586594"/>
                  </a:lnTo>
                  <a:lnTo>
                    <a:pt x="8554212" y="3542817"/>
                  </a:lnTo>
                  <a:lnTo>
                    <a:pt x="8567915" y="3498443"/>
                  </a:lnTo>
                  <a:lnTo>
                    <a:pt x="8580272" y="3453485"/>
                  </a:lnTo>
                  <a:lnTo>
                    <a:pt x="8591271" y="3407994"/>
                  </a:lnTo>
                  <a:lnTo>
                    <a:pt x="8600884" y="3361969"/>
                  </a:lnTo>
                  <a:lnTo>
                    <a:pt x="8609076" y="3315436"/>
                  </a:lnTo>
                  <a:lnTo>
                    <a:pt x="8615832" y="3268434"/>
                  </a:lnTo>
                  <a:lnTo>
                    <a:pt x="8621116" y="3220974"/>
                  </a:lnTo>
                  <a:lnTo>
                    <a:pt x="8624938" y="3173069"/>
                  </a:lnTo>
                  <a:lnTo>
                    <a:pt x="8627237" y="3124771"/>
                  </a:lnTo>
                  <a:lnTo>
                    <a:pt x="8628012" y="3076079"/>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843" name="Google Shape;843;p69"/>
          <p:cNvSpPr txBox="1">
            <a:spLocks noGrp="1"/>
          </p:cNvSpPr>
          <p:nvPr>
            <p:ph type="title"/>
          </p:nvPr>
        </p:nvSpPr>
        <p:spPr>
          <a:xfrm>
            <a:off x="5680491" y="968155"/>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a:solidFill>
                  <a:srgbClr val="000000"/>
                </a:solidFill>
                <a:latin typeface="Proxima Nova"/>
                <a:ea typeface="Proxima Nova"/>
                <a:cs typeface="Proxima Nova"/>
                <a:sym typeface="Proxima Nova"/>
              </a:rPr>
              <a:t>Identify  inequities at work</a:t>
            </a:r>
            <a:endParaRPr sz="1300">
              <a:solidFill>
                <a:srgbClr val="000000"/>
              </a:solidFill>
              <a:latin typeface="Proxima Nova"/>
              <a:ea typeface="Proxima Nova"/>
              <a:cs typeface="Proxima Nova"/>
              <a:sym typeface="Proxima Nova"/>
            </a:endParaRPr>
          </a:p>
        </p:txBody>
      </p:sp>
      <p:sp>
        <p:nvSpPr>
          <p:cNvPr id="844" name="Google Shape;844;p69"/>
          <p:cNvSpPr txBox="1"/>
          <p:nvPr/>
        </p:nvSpPr>
        <p:spPr>
          <a:xfrm>
            <a:off x="6970849" y="3203863"/>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Own your  positional  power</a:t>
            </a:r>
            <a:endParaRPr sz="1300" b="1">
              <a:latin typeface="Proxima Nova"/>
              <a:ea typeface="Proxima Nova"/>
              <a:cs typeface="Proxima Nova"/>
              <a:sym typeface="Proxima Nova"/>
            </a:endParaRPr>
          </a:p>
        </p:txBody>
      </p:sp>
      <p:sp>
        <p:nvSpPr>
          <p:cNvPr id="845" name="Google Shape;845;p69"/>
          <p:cNvSpPr txBox="1"/>
          <p:nvPr/>
        </p:nvSpPr>
        <p:spPr>
          <a:xfrm>
            <a:off x="4471197" y="3203856"/>
            <a:ext cx="6897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Consider  actions to take</a:t>
            </a:r>
            <a:endParaRPr sz="1300" b="1">
              <a:latin typeface="Proxima Nova"/>
              <a:ea typeface="Proxima Nova"/>
              <a:cs typeface="Proxima Nova"/>
              <a:sym typeface="Proxima Nova"/>
            </a:endParaRPr>
          </a:p>
        </p:txBody>
      </p:sp>
      <p:sp>
        <p:nvSpPr>
          <p:cNvPr id="846" name="Google Shape;846;p69"/>
          <p:cNvSpPr txBox="1"/>
          <p:nvPr/>
        </p:nvSpPr>
        <p:spPr>
          <a:xfrm>
            <a:off x="5680124" y="2518713"/>
            <a:ext cx="865500" cy="408300"/>
          </a:xfrm>
          <a:prstGeom prst="rect">
            <a:avLst/>
          </a:prstGeom>
          <a:noFill/>
          <a:ln>
            <a:noFill/>
          </a:ln>
        </p:spPr>
        <p:txBody>
          <a:bodyPr spcFirstLastPara="1" wrap="square" lIns="0" tIns="7225" rIns="0" bIns="0" anchor="t" anchorCtr="0">
            <a:spAutoFit/>
          </a:bodyPr>
          <a:lstStyle/>
          <a:p>
            <a:pPr marL="0" marR="0" lvl="0" indent="1270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See your  privilege</a:t>
            </a:r>
            <a:endParaRPr sz="1300" b="1">
              <a:solidFill>
                <a:srgbClr val="FFFFFF"/>
              </a:solidFill>
              <a:latin typeface="Proxima Nova"/>
              <a:ea typeface="Proxima Nova"/>
              <a:cs typeface="Proxima Nova"/>
              <a:sym typeface="Proxima Nova"/>
            </a:endParaRPr>
          </a:p>
        </p:txBody>
      </p:sp>
      <p:sp>
        <p:nvSpPr>
          <p:cNvPr id="847" name="Google Shape;847;p69"/>
          <p:cNvSpPr txBox="1"/>
          <p:nvPr/>
        </p:nvSpPr>
        <p:spPr>
          <a:xfrm>
            <a:off x="832425" y="1496675"/>
            <a:ext cx="2496300" cy="1960200"/>
          </a:xfrm>
          <a:prstGeom prst="rect">
            <a:avLst/>
          </a:prstGeom>
          <a:noFill/>
          <a:ln>
            <a:noFill/>
          </a:ln>
        </p:spPr>
        <p:txBody>
          <a:bodyPr spcFirstLastPara="1" wrap="square" lIns="0" tIns="125625" rIns="0" bIns="0" anchor="t" anchorCtr="0">
            <a:spAutoFit/>
          </a:bodyPr>
          <a:lstStyle/>
          <a:p>
            <a:pPr marL="0" marR="609600" lvl="0" indent="0" algn="l" rtl="0">
              <a:lnSpc>
                <a:spcPct val="96574"/>
              </a:lnSpc>
              <a:spcBef>
                <a:spcPts val="0"/>
              </a:spcBef>
              <a:spcAft>
                <a:spcPts val="0"/>
              </a:spcAft>
              <a:buNone/>
            </a:pPr>
            <a:r>
              <a:rPr lang="en" sz="4100">
                <a:latin typeface="Oswald"/>
                <a:ea typeface="Oswald"/>
                <a:cs typeface="Oswald"/>
                <a:sym typeface="Oswald"/>
              </a:rPr>
              <a:t>Active  Allyship</a:t>
            </a:r>
            <a:endParaRPr sz="4100">
              <a:latin typeface="Oswald"/>
              <a:ea typeface="Oswald"/>
              <a:cs typeface="Oswald"/>
              <a:sym typeface="Oswald"/>
            </a:endParaRPr>
          </a:p>
          <a:p>
            <a:pPr marL="0" marR="0" lvl="0" indent="0" algn="l" rtl="0">
              <a:lnSpc>
                <a:spcPct val="97348"/>
              </a:lnSpc>
              <a:spcBef>
                <a:spcPts val="0"/>
              </a:spcBef>
              <a:spcAft>
                <a:spcPts val="0"/>
              </a:spcAft>
              <a:buNone/>
            </a:pPr>
            <a:r>
              <a:rPr lang="en" sz="4100">
                <a:latin typeface="Oswald"/>
                <a:ea typeface="Oswald"/>
                <a:cs typeface="Oswald"/>
                <a:sym typeface="Oswald"/>
              </a:rPr>
              <a:t>Framework</a:t>
            </a:r>
            <a:endParaRPr sz="4100">
              <a:latin typeface="Oswald"/>
              <a:ea typeface="Oswald"/>
              <a:cs typeface="Oswald"/>
              <a:sym typeface="Oswald"/>
            </a:endParaRPr>
          </a:p>
        </p:txBody>
      </p:sp>
      <p:sp>
        <p:nvSpPr>
          <p:cNvPr id="848" name="Google Shape;848;p69"/>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31</a:t>
            </a:fld>
            <a:endParaRPr sz="700">
              <a:latin typeface="Proxima Nova Semibold"/>
              <a:ea typeface="Proxima Nova Semibold"/>
              <a:cs typeface="Proxima Nova Semibold"/>
              <a:sym typeface="Proxima Nova Semibold"/>
            </a:endParaRPr>
          </a:p>
        </p:txBody>
      </p:sp>
      <p:grpSp>
        <p:nvGrpSpPr>
          <p:cNvPr id="849" name="Google Shape;849;p69"/>
          <p:cNvGrpSpPr/>
          <p:nvPr/>
        </p:nvGrpSpPr>
        <p:grpSpPr>
          <a:xfrm>
            <a:off x="167531" y="4852630"/>
            <a:ext cx="1505034" cy="174536"/>
            <a:chOff x="442904" y="4166938"/>
            <a:chExt cx="4030621" cy="467300"/>
          </a:xfrm>
        </p:grpSpPr>
        <p:pic>
          <p:nvPicPr>
            <p:cNvPr id="850" name="Google Shape;850;p69"/>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851" name="Google Shape;851;p69"/>
            <p:cNvGrpSpPr/>
            <p:nvPr/>
          </p:nvGrpSpPr>
          <p:grpSpPr>
            <a:xfrm>
              <a:off x="442904" y="4326529"/>
              <a:ext cx="1033452" cy="205673"/>
              <a:chOff x="7504804" y="565304"/>
              <a:chExt cx="1033452" cy="205673"/>
            </a:xfrm>
          </p:grpSpPr>
          <p:sp>
            <p:nvSpPr>
              <p:cNvPr id="852" name="Google Shape;852;p69"/>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53" name="Google Shape;853;p69"/>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54" name="Google Shape;854;p69"/>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55" name="Google Shape;855;p69"/>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56" name="Google Shape;856;p69"/>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57" name="Google Shape;857;p69"/>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58" name="Google Shape;858;p69"/>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859" name="Google Shape;859;p69"/>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E4D49"/>
        </a:solidFill>
        <a:effectLst/>
      </p:bgPr>
    </p:bg>
    <p:spTree>
      <p:nvGrpSpPr>
        <p:cNvPr id="1" name="Shape 863"/>
        <p:cNvGrpSpPr/>
        <p:nvPr/>
      </p:nvGrpSpPr>
      <p:grpSpPr>
        <a:xfrm>
          <a:off x="0" y="0"/>
          <a:ext cx="0" cy="0"/>
          <a:chOff x="0" y="0"/>
          <a:chExt cx="0" cy="0"/>
        </a:xfrm>
      </p:grpSpPr>
      <p:grpSp>
        <p:nvGrpSpPr>
          <p:cNvPr id="864" name="Google Shape;864;p70"/>
          <p:cNvGrpSpPr/>
          <p:nvPr/>
        </p:nvGrpSpPr>
        <p:grpSpPr>
          <a:xfrm>
            <a:off x="167525" y="4852614"/>
            <a:ext cx="1505520" cy="174550"/>
            <a:chOff x="167525" y="4581514"/>
            <a:chExt cx="1505520" cy="174550"/>
          </a:xfrm>
        </p:grpSpPr>
        <p:pic>
          <p:nvPicPr>
            <p:cNvPr id="865" name="Google Shape;865;p70"/>
            <p:cNvPicPr preferRelativeResize="0"/>
            <p:nvPr/>
          </p:nvPicPr>
          <p:blipFill>
            <a:blip r:embed="rId3">
              <a:alphaModFix/>
            </a:blip>
            <a:stretch>
              <a:fillRect/>
            </a:stretch>
          </p:blipFill>
          <p:spPr>
            <a:xfrm>
              <a:off x="167525" y="4604625"/>
              <a:ext cx="392199" cy="130725"/>
            </a:xfrm>
            <a:prstGeom prst="rect">
              <a:avLst/>
            </a:prstGeom>
            <a:noFill/>
            <a:ln>
              <a:noFill/>
            </a:ln>
          </p:spPr>
        </p:pic>
        <p:cxnSp>
          <p:nvCxnSpPr>
            <p:cNvPr id="866" name="Google Shape;866;p70"/>
            <p:cNvCxnSpPr/>
            <p:nvPr/>
          </p:nvCxnSpPr>
          <p:spPr>
            <a:xfrm>
              <a:off x="651533" y="4616137"/>
              <a:ext cx="0" cy="107700"/>
            </a:xfrm>
            <a:prstGeom prst="straightConnector1">
              <a:avLst/>
            </a:prstGeom>
            <a:noFill/>
            <a:ln w="9525" cap="flat" cmpd="sng">
              <a:solidFill>
                <a:schemeClr val="lt1"/>
              </a:solidFill>
              <a:prstDash val="solid"/>
              <a:round/>
              <a:headEnd type="none" w="med" len="med"/>
              <a:tailEnd type="none" w="med" len="med"/>
            </a:ln>
          </p:spPr>
        </p:cxnSp>
        <p:pic>
          <p:nvPicPr>
            <p:cNvPr id="867" name="Google Shape;867;p70"/>
            <p:cNvPicPr preferRelativeResize="0"/>
            <p:nvPr/>
          </p:nvPicPr>
          <p:blipFill>
            <a:blip r:embed="rId4">
              <a:alphaModFix/>
            </a:blip>
            <a:stretch>
              <a:fillRect/>
            </a:stretch>
          </p:blipFill>
          <p:spPr>
            <a:xfrm>
              <a:off x="692544" y="4581514"/>
              <a:ext cx="980501" cy="174550"/>
            </a:xfrm>
            <a:prstGeom prst="rect">
              <a:avLst/>
            </a:prstGeom>
            <a:noFill/>
            <a:ln>
              <a:noFill/>
            </a:ln>
          </p:spPr>
        </p:pic>
      </p:grpSp>
      <p:sp>
        <p:nvSpPr>
          <p:cNvPr id="868" name="Google Shape;868;p70"/>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chemeClr val="lt1"/>
                </a:solidFill>
                <a:latin typeface="Proxima Nova Semibold"/>
                <a:ea typeface="Proxima Nova Semibold"/>
                <a:cs typeface="Proxima Nova Semibold"/>
                <a:sym typeface="Proxima Nova Semibold"/>
              </a:rPr>
              <a:t> </a:t>
            </a:r>
            <a:r>
              <a:rPr lang="en" sz="700">
                <a:solidFill>
                  <a:schemeClr val="lt1"/>
                </a:solidFill>
                <a:latin typeface="Avenir"/>
                <a:ea typeface="Avenir"/>
                <a:cs typeface="Avenir"/>
                <a:sym typeface="Avenir"/>
              </a:rPr>
              <a:t> ©2021 LeanIn.Org, LLC</a:t>
            </a:r>
            <a:r>
              <a:rPr lang="en" sz="700">
                <a:solidFill>
                  <a:schemeClr val="lt1"/>
                </a:solidFill>
                <a:latin typeface="Proxima Nova Semibold"/>
                <a:ea typeface="Proxima Nova Semibold"/>
                <a:cs typeface="Proxima Nova Semibold"/>
                <a:sym typeface="Proxima Nova Semibold"/>
              </a:rPr>
              <a:t>   </a:t>
            </a:r>
            <a:fld id="{00000000-1234-1234-1234-123412341234}" type="slidenum">
              <a:rPr lang="en" sz="700">
                <a:solidFill>
                  <a:schemeClr val="lt1"/>
                </a:solidFill>
                <a:latin typeface="Proxima Nova Semibold"/>
                <a:ea typeface="Proxima Nova Semibold"/>
                <a:cs typeface="Proxima Nova Semibold"/>
                <a:sym typeface="Proxima Nova Semibold"/>
              </a:rPr>
              <a:t>32</a:t>
            </a:fld>
            <a:endParaRPr sz="700">
              <a:solidFill>
                <a:schemeClr val="lt1"/>
              </a:solidFill>
              <a:latin typeface="Proxima Nova Semibold"/>
              <a:ea typeface="Proxima Nova Semibold"/>
              <a:cs typeface="Proxima Nova Semibold"/>
              <a:sym typeface="Proxima Nova Semibold"/>
            </a:endParaRPr>
          </a:p>
        </p:txBody>
      </p:sp>
      <p:sp>
        <p:nvSpPr>
          <p:cNvPr id="869" name="Google Shape;869;p70"/>
          <p:cNvSpPr/>
          <p:nvPr/>
        </p:nvSpPr>
        <p:spPr>
          <a:xfrm>
            <a:off x="859800" y="1382625"/>
            <a:ext cx="7424400" cy="2055300"/>
          </a:xfrm>
          <a:prstGeom prst="rect">
            <a:avLst/>
          </a:prstGeom>
          <a:noFill/>
          <a:ln w="28575" cap="flat" cmpd="sng">
            <a:solidFill>
              <a:srgbClr val="E7F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0"/>
          <p:cNvSpPr txBox="1"/>
          <p:nvPr/>
        </p:nvSpPr>
        <p:spPr>
          <a:xfrm>
            <a:off x="0" y="2101725"/>
            <a:ext cx="9144000" cy="6171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3000"/>
              <a:buFont typeface="Arial"/>
              <a:buNone/>
            </a:pPr>
            <a:r>
              <a:rPr lang="en" sz="5300" b="1">
                <a:solidFill>
                  <a:schemeClr val="lt1"/>
                </a:solidFill>
                <a:latin typeface="Oswald"/>
                <a:ea typeface="Oswald"/>
                <a:cs typeface="Oswald"/>
                <a:sym typeface="Oswald"/>
              </a:rPr>
              <a:t>Discover your power</a:t>
            </a:r>
            <a:endParaRPr sz="5300" b="1">
              <a:solidFill>
                <a:schemeClr val="lt1"/>
              </a:solidFill>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C5E4E0">
            <a:alpha val="49800"/>
          </a:srgbClr>
        </a:solidFill>
        <a:effectLst/>
      </p:bgPr>
    </p:bg>
    <p:spTree>
      <p:nvGrpSpPr>
        <p:cNvPr id="1" name="Shape 874"/>
        <p:cNvGrpSpPr/>
        <p:nvPr/>
      </p:nvGrpSpPr>
      <p:grpSpPr>
        <a:xfrm>
          <a:off x="0" y="0"/>
          <a:ext cx="0" cy="0"/>
          <a:chOff x="0" y="0"/>
          <a:chExt cx="0" cy="0"/>
        </a:xfrm>
      </p:grpSpPr>
      <p:sp>
        <p:nvSpPr>
          <p:cNvPr id="875" name="Google Shape;875;p71"/>
          <p:cNvSpPr txBox="1"/>
          <p:nvPr/>
        </p:nvSpPr>
        <p:spPr>
          <a:xfrm>
            <a:off x="1739999" y="2786400"/>
            <a:ext cx="5664000" cy="2357100"/>
          </a:xfrm>
          <a:prstGeom prst="rect">
            <a:avLst/>
          </a:prstGeom>
          <a:noFill/>
          <a:ln>
            <a:noFill/>
          </a:ln>
        </p:spPr>
        <p:txBody>
          <a:bodyPr spcFirstLastPara="1" wrap="square" lIns="0" tIns="6925" rIns="0" bIns="0" anchor="t" anchorCtr="0">
            <a:spAutoFit/>
          </a:bodyPr>
          <a:lstStyle/>
          <a:p>
            <a:pPr marL="0" marR="0" lvl="0" indent="0" algn="ctr" rtl="0">
              <a:lnSpc>
                <a:spcPct val="100600"/>
              </a:lnSpc>
              <a:spcBef>
                <a:spcPts val="0"/>
              </a:spcBef>
              <a:spcAft>
                <a:spcPts val="0"/>
              </a:spcAft>
              <a:buClr>
                <a:schemeClr val="dk1"/>
              </a:buClr>
              <a:buSzPts val="1100"/>
              <a:buFont typeface="Arial"/>
              <a:buNone/>
            </a:pPr>
            <a:r>
              <a:rPr lang="en" sz="3800">
                <a:latin typeface="Oswald"/>
                <a:ea typeface="Oswald"/>
                <a:cs typeface="Oswald"/>
                <a:sym typeface="Oswald"/>
              </a:rPr>
              <a:t>Your </a:t>
            </a:r>
            <a:r>
              <a:rPr lang="en" sz="3800" u="sng">
                <a:latin typeface="Oswald"/>
                <a:ea typeface="Oswald"/>
                <a:cs typeface="Oswald"/>
                <a:sym typeface="Oswald"/>
              </a:rPr>
              <a:t>power</a:t>
            </a:r>
            <a:r>
              <a:rPr lang="en" sz="3800">
                <a:latin typeface="Oswald"/>
                <a:ea typeface="Oswald"/>
                <a:cs typeface="Oswald"/>
                <a:sym typeface="Oswald"/>
              </a:rPr>
              <a:t> is your ability to make an impact</a:t>
            </a:r>
            <a:endParaRPr sz="3800">
              <a:latin typeface="Oswald"/>
              <a:ea typeface="Oswald"/>
              <a:cs typeface="Oswald"/>
              <a:sym typeface="Oswald"/>
            </a:endParaRPr>
          </a:p>
          <a:p>
            <a:pPr marL="0" marR="0" lvl="0" indent="0" algn="ctr" rtl="0">
              <a:lnSpc>
                <a:spcPct val="100600"/>
              </a:lnSpc>
              <a:spcBef>
                <a:spcPts val="0"/>
              </a:spcBef>
              <a:spcAft>
                <a:spcPts val="0"/>
              </a:spcAft>
              <a:buClr>
                <a:schemeClr val="dk1"/>
              </a:buClr>
              <a:buSzPts val="1100"/>
              <a:buFont typeface="Arial"/>
              <a:buNone/>
            </a:pPr>
            <a:endParaRPr sz="3800">
              <a:latin typeface="Oswald"/>
              <a:ea typeface="Oswald"/>
              <a:cs typeface="Oswald"/>
              <a:sym typeface="Oswald"/>
            </a:endParaRPr>
          </a:p>
          <a:p>
            <a:pPr marL="0" marR="0" lvl="0" indent="0" algn="ctr" rtl="0">
              <a:lnSpc>
                <a:spcPct val="100600"/>
              </a:lnSpc>
              <a:spcBef>
                <a:spcPts val="0"/>
              </a:spcBef>
              <a:spcAft>
                <a:spcPts val="0"/>
              </a:spcAft>
              <a:buNone/>
            </a:pPr>
            <a:endParaRPr sz="3800">
              <a:latin typeface="Oswald"/>
              <a:ea typeface="Oswald"/>
              <a:cs typeface="Oswald"/>
              <a:sym typeface="Oswald"/>
            </a:endParaRPr>
          </a:p>
        </p:txBody>
      </p:sp>
      <p:sp>
        <p:nvSpPr>
          <p:cNvPr id="876" name="Google Shape;876;p71"/>
          <p:cNvSpPr/>
          <p:nvPr/>
        </p:nvSpPr>
        <p:spPr>
          <a:xfrm>
            <a:off x="4572000" y="1995856"/>
            <a:ext cx="0" cy="652971"/>
          </a:xfrm>
          <a:custGeom>
            <a:avLst/>
            <a:gdLst/>
            <a:ahLst/>
            <a:cxnLst/>
            <a:rect l="l" t="t" r="r" b="b"/>
            <a:pathLst>
              <a:path w="120000" h="1435100" extrusionOk="0">
                <a:moveTo>
                  <a:pt x="0" y="0"/>
                </a:moveTo>
                <a:lnTo>
                  <a:pt x="0" y="1434511"/>
                </a:lnTo>
              </a:path>
            </a:pathLst>
          </a:custGeom>
          <a:noFill/>
          <a:ln w="104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77" name="Google Shape;877;p71"/>
          <p:cNvSpPr txBox="1">
            <a:spLocks noGrp="1"/>
          </p:cNvSpPr>
          <p:nvPr>
            <p:ph type="ctrTitle" idx="4294967295"/>
          </p:nvPr>
        </p:nvSpPr>
        <p:spPr>
          <a:xfrm>
            <a:off x="2686351" y="988450"/>
            <a:ext cx="3771300" cy="806700"/>
          </a:xfrm>
          <a:prstGeom prst="rect">
            <a:avLst/>
          </a:prstGeom>
          <a:noFill/>
          <a:ln>
            <a:noFill/>
          </a:ln>
        </p:spPr>
        <p:txBody>
          <a:bodyPr spcFirstLastPara="1" wrap="square" lIns="0" tIns="6350" rIns="0" bIns="0" anchor="t" anchorCtr="0">
            <a:spAutoFit/>
          </a:bodyPr>
          <a:lstStyle/>
          <a:p>
            <a:pPr marL="12700" lvl="0" indent="0" algn="ctr" rtl="0">
              <a:lnSpc>
                <a:spcPct val="100000"/>
              </a:lnSpc>
              <a:spcBef>
                <a:spcPts val="0"/>
              </a:spcBef>
              <a:spcAft>
                <a:spcPts val="0"/>
              </a:spcAft>
              <a:buNone/>
            </a:pPr>
            <a:r>
              <a:rPr lang="en" sz="2600">
                <a:solidFill>
                  <a:srgbClr val="000000"/>
                </a:solidFill>
                <a:latin typeface="Proxima Nova"/>
                <a:ea typeface="Proxima Nova"/>
                <a:cs typeface="Proxima Nova"/>
                <a:sym typeface="Proxima Nova"/>
              </a:rPr>
              <a:t>WHAT DO WE MEAN BY POWER?</a:t>
            </a:r>
            <a:endParaRPr sz="2600">
              <a:solidFill>
                <a:srgbClr val="000000"/>
              </a:solidFill>
              <a:latin typeface="Proxima Nova"/>
              <a:ea typeface="Proxima Nova"/>
              <a:cs typeface="Proxima Nova"/>
              <a:sym typeface="Proxima Nova"/>
            </a:endParaRPr>
          </a:p>
        </p:txBody>
      </p:sp>
      <p:sp>
        <p:nvSpPr>
          <p:cNvPr id="878" name="Google Shape;878;p71"/>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33</a:t>
            </a:fld>
            <a:endParaRPr sz="700">
              <a:latin typeface="Proxima Nova Semibold"/>
              <a:ea typeface="Proxima Nova Semibold"/>
              <a:cs typeface="Proxima Nova Semibold"/>
              <a:sym typeface="Proxima Nova Semibold"/>
            </a:endParaRPr>
          </a:p>
        </p:txBody>
      </p:sp>
      <p:grpSp>
        <p:nvGrpSpPr>
          <p:cNvPr id="879" name="Google Shape;879;p71"/>
          <p:cNvGrpSpPr/>
          <p:nvPr/>
        </p:nvGrpSpPr>
        <p:grpSpPr>
          <a:xfrm>
            <a:off x="167531" y="4852630"/>
            <a:ext cx="1505034" cy="174536"/>
            <a:chOff x="442904" y="4166938"/>
            <a:chExt cx="4030621" cy="467300"/>
          </a:xfrm>
        </p:grpSpPr>
        <p:pic>
          <p:nvPicPr>
            <p:cNvPr id="880" name="Google Shape;880;p71"/>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881" name="Google Shape;881;p71"/>
            <p:cNvGrpSpPr/>
            <p:nvPr/>
          </p:nvGrpSpPr>
          <p:grpSpPr>
            <a:xfrm>
              <a:off x="442904" y="4326529"/>
              <a:ext cx="1033452" cy="205673"/>
              <a:chOff x="7504804" y="565304"/>
              <a:chExt cx="1033452" cy="205673"/>
            </a:xfrm>
          </p:grpSpPr>
          <p:sp>
            <p:nvSpPr>
              <p:cNvPr id="882" name="Google Shape;882;p71"/>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83" name="Google Shape;883;p71"/>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84" name="Google Shape;884;p71"/>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85" name="Google Shape;885;p71"/>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86" name="Google Shape;886;p71"/>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87" name="Google Shape;887;p71"/>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88" name="Google Shape;888;p71"/>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889" name="Google Shape;889;p71"/>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C5E4E0">
            <a:alpha val="49800"/>
          </a:srgbClr>
        </a:solidFill>
        <a:effectLst/>
      </p:bgPr>
    </p:bg>
    <p:spTree>
      <p:nvGrpSpPr>
        <p:cNvPr id="1" name="Shape 893"/>
        <p:cNvGrpSpPr/>
        <p:nvPr/>
      </p:nvGrpSpPr>
      <p:grpSpPr>
        <a:xfrm>
          <a:off x="0" y="0"/>
          <a:ext cx="0" cy="0"/>
          <a:chOff x="0" y="0"/>
          <a:chExt cx="0" cy="0"/>
        </a:xfrm>
      </p:grpSpPr>
      <p:sp>
        <p:nvSpPr>
          <p:cNvPr id="894" name="Google Shape;894;p72"/>
          <p:cNvSpPr txBox="1"/>
          <p:nvPr/>
        </p:nvSpPr>
        <p:spPr>
          <a:xfrm>
            <a:off x="1565550" y="2786400"/>
            <a:ext cx="6012900" cy="1180200"/>
          </a:xfrm>
          <a:prstGeom prst="rect">
            <a:avLst/>
          </a:prstGeom>
          <a:noFill/>
          <a:ln>
            <a:noFill/>
          </a:ln>
        </p:spPr>
        <p:txBody>
          <a:bodyPr spcFirstLastPara="1" wrap="square" lIns="0" tIns="6925" rIns="0" bIns="0" anchor="t" anchorCtr="0">
            <a:spAutoFit/>
          </a:bodyPr>
          <a:lstStyle/>
          <a:p>
            <a:pPr marL="0" marR="0" lvl="0" indent="0" algn="ctr" rtl="0">
              <a:lnSpc>
                <a:spcPct val="100600"/>
              </a:lnSpc>
              <a:spcBef>
                <a:spcPts val="0"/>
              </a:spcBef>
              <a:spcAft>
                <a:spcPts val="0"/>
              </a:spcAft>
              <a:buNone/>
            </a:pPr>
            <a:r>
              <a:rPr lang="en" sz="3800" u="sng">
                <a:latin typeface="Oswald"/>
                <a:ea typeface="Oswald"/>
                <a:cs typeface="Oswald"/>
                <a:sym typeface="Oswald"/>
              </a:rPr>
              <a:t>Positional power</a:t>
            </a:r>
            <a:r>
              <a:rPr lang="en" sz="3800">
                <a:latin typeface="Oswald"/>
                <a:ea typeface="Oswald"/>
                <a:cs typeface="Oswald"/>
                <a:sym typeface="Oswald"/>
              </a:rPr>
              <a:t>: the power you have based on your role and level</a:t>
            </a:r>
            <a:endParaRPr sz="3800">
              <a:latin typeface="Oswald"/>
              <a:ea typeface="Oswald"/>
              <a:cs typeface="Oswald"/>
              <a:sym typeface="Oswald"/>
            </a:endParaRPr>
          </a:p>
        </p:txBody>
      </p:sp>
      <p:sp>
        <p:nvSpPr>
          <p:cNvPr id="895" name="Google Shape;895;p72"/>
          <p:cNvSpPr/>
          <p:nvPr/>
        </p:nvSpPr>
        <p:spPr>
          <a:xfrm>
            <a:off x="4572000" y="1995856"/>
            <a:ext cx="0" cy="652971"/>
          </a:xfrm>
          <a:custGeom>
            <a:avLst/>
            <a:gdLst/>
            <a:ahLst/>
            <a:cxnLst/>
            <a:rect l="l" t="t" r="r" b="b"/>
            <a:pathLst>
              <a:path w="120000" h="1435100" extrusionOk="0">
                <a:moveTo>
                  <a:pt x="0" y="0"/>
                </a:moveTo>
                <a:lnTo>
                  <a:pt x="0" y="1434511"/>
                </a:lnTo>
              </a:path>
            </a:pathLst>
          </a:custGeom>
          <a:noFill/>
          <a:ln w="104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896" name="Google Shape;896;p72"/>
          <p:cNvSpPr txBox="1">
            <a:spLocks noGrp="1"/>
          </p:cNvSpPr>
          <p:nvPr>
            <p:ph type="ctrTitle" idx="4294967295"/>
          </p:nvPr>
        </p:nvSpPr>
        <p:spPr>
          <a:xfrm>
            <a:off x="2686351" y="988450"/>
            <a:ext cx="3771300" cy="806700"/>
          </a:xfrm>
          <a:prstGeom prst="rect">
            <a:avLst/>
          </a:prstGeom>
          <a:noFill/>
          <a:ln>
            <a:noFill/>
          </a:ln>
        </p:spPr>
        <p:txBody>
          <a:bodyPr spcFirstLastPara="1" wrap="square" lIns="0" tIns="6350" rIns="0" bIns="0" anchor="t" anchorCtr="0">
            <a:spAutoFit/>
          </a:bodyPr>
          <a:lstStyle/>
          <a:p>
            <a:pPr marL="12700" lvl="0" indent="0" algn="ctr" rtl="0">
              <a:lnSpc>
                <a:spcPct val="100000"/>
              </a:lnSpc>
              <a:spcBef>
                <a:spcPts val="0"/>
              </a:spcBef>
              <a:spcAft>
                <a:spcPts val="0"/>
              </a:spcAft>
              <a:buNone/>
            </a:pPr>
            <a:r>
              <a:rPr lang="en" sz="2600">
                <a:solidFill>
                  <a:srgbClr val="000000"/>
                </a:solidFill>
                <a:latin typeface="Proxima Nova"/>
                <a:ea typeface="Proxima Nova"/>
                <a:cs typeface="Proxima Nova"/>
                <a:sym typeface="Proxima Nova"/>
              </a:rPr>
              <a:t>WHAT DO WE MEAN BY POWER?</a:t>
            </a:r>
            <a:endParaRPr sz="2600">
              <a:solidFill>
                <a:srgbClr val="000000"/>
              </a:solidFill>
              <a:latin typeface="Proxima Nova"/>
              <a:ea typeface="Proxima Nova"/>
              <a:cs typeface="Proxima Nova"/>
              <a:sym typeface="Proxima Nova"/>
            </a:endParaRPr>
          </a:p>
        </p:txBody>
      </p:sp>
      <p:sp>
        <p:nvSpPr>
          <p:cNvPr id="897" name="Google Shape;897;p72"/>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34</a:t>
            </a:fld>
            <a:endParaRPr sz="700">
              <a:latin typeface="Proxima Nova Semibold"/>
              <a:ea typeface="Proxima Nova Semibold"/>
              <a:cs typeface="Proxima Nova Semibold"/>
              <a:sym typeface="Proxima Nova Semibold"/>
            </a:endParaRPr>
          </a:p>
        </p:txBody>
      </p:sp>
      <p:grpSp>
        <p:nvGrpSpPr>
          <p:cNvPr id="898" name="Google Shape;898;p72"/>
          <p:cNvGrpSpPr/>
          <p:nvPr/>
        </p:nvGrpSpPr>
        <p:grpSpPr>
          <a:xfrm>
            <a:off x="167531" y="4852630"/>
            <a:ext cx="1505034" cy="174536"/>
            <a:chOff x="442904" y="4166938"/>
            <a:chExt cx="4030621" cy="467300"/>
          </a:xfrm>
        </p:grpSpPr>
        <p:pic>
          <p:nvPicPr>
            <p:cNvPr id="899" name="Google Shape;899;p72"/>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900" name="Google Shape;900;p72"/>
            <p:cNvGrpSpPr/>
            <p:nvPr/>
          </p:nvGrpSpPr>
          <p:grpSpPr>
            <a:xfrm>
              <a:off x="442904" y="4326529"/>
              <a:ext cx="1033452" cy="205673"/>
              <a:chOff x="7504804" y="565304"/>
              <a:chExt cx="1033452" cy="205673"/>
            </a:xfrm>
          </p:grpSpPr>
          <p:sp>
            <p:nvSpPr>
              <p:cNvPr id="901" name="Google Shape;901;p72"/>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02" name="Google Shape;902;p72"/>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03" name="Google Shape;903;p72"/>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04" name="Google Shape;904;p72"/>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05" name="Google Shape;905;p72"/>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06" name="Google Shape;906;p72"/>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07" name="Google Shape;907;p72"/>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908" name="Google Shape;908;p72"/>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C5E4E0">
            <a:alpha val="49800"/>
          </a:srgbClr>
        </a:solidFill>
        <a:effectLst/>
      </p:bgPr>
    </p:bg>
    <p:spTree>
      <p:nvGrpSpPr>
        <p:cNvPr id="1" name="Shape 912"/>
        <p:cNvGrpSpPr/>
        <p:nvPr/>
      </p:nvGrpSpPr>
      <p:grpSpPr>
        <a:xfrm>
          <a:off x="0" y="0"/>
          <a:ext cx="0" cy="0"/>
          <a:chOff x="0" y="0"/>
          <a:chExt cx="0" cy="0"/>
        </a:xfrm>
      </p:grpSpPr>
      <p:sp>
        <p:nvSpPr>
          <p:cNvPr id="913" name="Google Shape;913;p73"/>
          <p:cNvSpPr txBox="1"/>
          <p:nvPr/>
        </p:nvSpPr>
        <p:spPr>
          <a:xfrm>
            <a:off x="1565550" y="2786400"/>
            <a:ext cx="6012900" cy="591900"/>
          </a:xfrm>
          <a:prstGeom prst="rect">
            <a:avLst/>
          </a:prstGeom>
          <a:noFill/>
          <a:ln>
            <a:noFill/>
          </a:ln>
        </p:spPr>
        <p:txBody>
          <a:bodyPr spcFirstLastPara="1" wrap="square" lIns="0" tIns="6925" rIns="0" bIns="0" anchor="t" anchorCtr="0">
            <a:spAutoFit/>
          </a:bodyPr>
          <a:lstStyle/>
          <a:p>
            <a:pPr marL="0" marR="0" lvl="0" indent="0" algn="ctr" rtl="0">
              <a:lnSpc>
                <a:spcPct val="100600"/>
              </a:lnSpc>
              <a:spcBef>
                <a:spcPts val="0"/>
              </a:spcBef>
              <a:spcAft>
                <a:spcPts val="0"/>
              </a:spcAft>
              <a:buNone/>
            </a:pPr>
            <a:r>
              <a:rPr lang="en" sz="3800">
                <a:latin typeface="Oswald"/>
                <a:ea typeface="Oswald"/>
                <a:cs typeface="Oswald"/>
                <a:sym typeface="Oswald"/>
              </a:rPr>
              <a:t>We all have forms of </a:t>
            </a:r>
            <a:r>
              <a:rPr lang="en" sz="3800" u="sng">
                <a:latin typeface="Oswald"/>
                <a:ea typeface="Oswald"/>
                <a:cs typeface="Oswald"/>
                <a:sym typeface="Oswald"/>
              </a:rPr>
              <a:t>power</a:t>
            </a:r>
            <a:r>
              <a:rPr lang="en" sz="3800">
                <a:latin typeface="Oswald"/>
                <a:ea typeface="Oswald"/>
                <a:cs typeface="Oswald"/>
                <a:sym typeface="Oswald"/>
              </a:rPr>
              <a:t>.</a:t>
            </a:r>
            <a:endParaRPr sz="3800">
              <a:latin typeface="Oswald"/>
              <a:ea typeface="Oswald"/>
              <a:cs typeface="Oswald"/>
              <a:sym typeface="Oswald"/>
            </a:endParaRPr>
          </a:p>
        </p:txBody>
      </p:sp>
      <p:sp>
        <p:nvSpPr>
          <p:cNvPr id="914" name="Google Shape;914;p73"/>
          <p:cNvSpPr/>
          <p:nvPr/>
        </p:nvSpPr>
        <p:spPr>
          <a:xfrm>
            <a:off x="4572000" y="1733006"/>
            <a:ext cx="0" cy="652971"/>
          </a:xfrm>
          <a:custGeom>
            <a:avLst/>
            <a:gdLst/>
            <a:ahLst/>
            <a:cxnLst/>
            <a:rect l="l" t="t" r="r" b="b"/>
            <a:pathLst>
              <a:path w="120000" h="1435100" extrusionOk="0">
                <a:moveTo>
                  <a:pt x="0" y="0"/>
                </a:moveTo>
                <a:lnTo>
                  <a:pt x="0" y="1434511"/>
                </a:lnTo>
              </a:path>
            </a:pathLst>
          </a:custGeom>
          <a:noFill/>
          <a:ln w="104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15" name="Google Shape;915;p73"/>
          <p:cNvSpPr txBox="1">
            <a:spLocks noGrp="1"/>
          </p:cNvSpPr>
          <p:nvPr>
            <p:ph type="title"/>
          </p:nvPr>
        </p:nvSpPr>
        <p:spPr>
          <a:xfrm>
            <a:off x="2686351" y="988450"/>
            <a:ext cx="3771300" cy="406500"/>
          </a:xfrm>
          <a:prstGeom prst="rect">
            <a:avLst/>
          </a:prstGeom>
          <a:noFill/>
          <a:ln>
            <a:noFill/>
          </a:ln>
        </p:spPr>
        <p:txBody>
          <a:bodyPr spcFirstLastPara="1" wrap="square" lIns="0" tIns="6350" rIns="0" bIns="0" anchor="t" anchorCtr="0">
            <a:spAutoFit/>
          </a:bodyPr>
          <a:lstStyle/>
          <a:p>
            <a:pPr marL="12700" lvl="0" indent="0" algn="ctr" rtl="0">
              <a:lnSpc>
                <a:spcPct val="100000"/>
              </a:lnSpc>
              <a:spcBef>
                <a:spcPts val="0"/>
              </a:spcBef>
              <a:spcAft>
                <a:spcPts val="0"/>
              </a:spcAft>
              <a:buNone/>
            </a:pPr>
            <a:r>
              <a:rPr lang="en" sz="2600">
                <a:solidFill>
                  <a:srgbClr val="000000"/>
                </a:solidFill>
                <a:latin typeface="Proxima Nova"/>
                <a:ea typeface="Proxima Nova"/>
                <a:cs typeface="Proxima Nova"/>
                <a:sym typeface="Proxima Nova"/>
              </a:rPr>
              <a:t>WHAT NOW?</a:t>
            </a:r>
            <a:endParaRPr sz="2600">
              <a:solidFill>
                <a:srgbClr val="000000"/>
              </a:solidFill>
              <a:latin typeface="Proxima Nova"/>
              <a:ea typeface="Proxima Nova"/>
              <a:cs typeface="Proxima Nova"/>
              <a:sym typeface="Proxima Nova"/>
            </a:endParaRPr>
          </a:p>
        </p:txBody>
      </p:sp>
      <p:sp>
        <p:nvSpPr>
          <p:cNvPr id="916" name="Google Shape;916;p73"/>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35</a:t>
            </a:fld>
            <a:endParaRPr sz="700">
              <a:latin typeface="Proxima Nova Semibold"/>
              <a:ea typeface="Proxima Nova Semibold"/>
              <a:cs typeface="Proxima Nova Semibold"/>
              <a:sym typeface="Proxima Nova Semibold"/>
            </a:endParaRPr>
          </a:p>
        </p:txBody>
      </p:sp>
      <p:grpSp>
        <p:nvGrpSpPr>
          <p:cNvPr id="917" name="Google Shape;917;p73"/>
          <p:cNvGrpSpPr/>
          <p:nvPr/>
        </p:nvGrpSpPr>
        <p:grpSpPr>
          <a:xfrm>
            <a:off x="167531" y="4852630"/>
            <a:ext cx="1505034" cy="174536"/>
            <a:chOff x="442904" y="4166938"/>
            <a:chExt cx="4030621" cy="467300"/>
          </a:xfrm>
        </p:grpSpPr>
        <p:pic>
          <p:nvPicPr>
            <p:cNvPr id="918" name="Google Shape;918;p73"/>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919" name="Google Shape;919;p73"/>
            <p:cNvGrpSpPr/>
            <p:nvPr/>
          </p:nvGrpSpPr>
          <p:grpSpPr>
            <a:xfrm>
              <a:off x="442904" y="4326529"/>
              <a:ext cx="1033452" cy="205673"/>
              <a:chOff x="7504804" y="565304"/>
              <a:chExt cx="1033452" cy="205673"/>
            </a:xfrm>
          </p:grpSpPr>
          <p:sp>
            <p:nvSpPr>
              <p:cNvPr id="920" name="Google Shape;920;p73"/>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21" name="Google Shape;921;p73"/>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22" name="Google Shape;922;p73"/>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23" name="Google Shape;923;p73"/>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24" name="Google Shape;924;p73"/>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25" name="Google Shape;925;p73"/>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26" name="Google Shape;926;p73"/>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927" name="Google Shape;927;p73"/>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931"/>
        <p:cNvGrpSpPr/>
        <p:nvPr/>
      </p:nvGrpSpPr>
      <p:grpSpPr>
        <a:xfrm>
          <a:off x="0" y="0"/>
          <a:ext cx="0" cy="0"/>
          <a:chOff x="0" y="0"/>
          <a:chExt cx="0" cy="0"/>
        </a:xfrm>
      </p:grpSpPr>
      <p:grpSp>
        <p:nvGrpSpPr>
          <p:cNvPr id="932" name="Google Shape;932;p74"/>
          <p:cNvGrpSpPr/>
          <p:nvPr/>
        </p:nvGrpSpPr>
        <p:grpSpPr>
          <a:xfrm>
            <a:off x="4147701" y="602455"/>
            <a:ext cx="3924104" cy="3797375"/>
            <a:chOff x="8994483" y="1597691"/>
            <a:chExt cx="8628198" cy="8349550"/>
          </a:xfrm>
        </p:grpSpPr>
        <p:sp>
          <p:nvSpPr>
            <p:cNvPr id="933" name="Google Shape;933;p74"/>
            <p:cNvSpPr/>
            <p:nvPr/>
          </p:nvSpPr>
          <p:spPr>
            <a:xfrm>
              <a:off x="9675098" y="2680301"/>
              <a:ext cx="7266940" cy="7266940"/>
            </a:xfrm>
            <a:custGeom>
              <a:avLst/>
              <a:gdLst/>
              <a:ahLst/>
              <a:cxnLst/>
              <a:rect l="l" t="t" r="r" b="b"/>
              <a:pathLst>
                <a:path w="7266940" h="7266940" extrusionOk="0">
                  <a:moveTo>
                    <a:pt x="3633397" y="7266794"/>
                  </a:moveTo>
                  <a:lnTo>
                    <a:pt x="3681870" y="7266477"/>
                  </a:lnTo>
                  <a:lnTo>
                    <a:pt x="3730192" y="7265530"/>
                  </a:lnTo>
                  <a:lnTo>
                    <a:pt x="3778357" y="7263955"/>
                  </a:lnTo>
                  <a:lnTo>
                    <a:pt x="3826363" y="7261758"/>
                  </a:lnTo>
                  <a:lnTo>
                    <a:pt x="3874204" y="7258941"/>
                  </a:lnTo>
                  <a:lnTo>
                    <a:pt x="3921878" y="7255509"/>
                  </a:lnTo>
                  <a:lnTo>
                    <a:pt x="3969380" y="7251466"/>
                  </a:lnTo>
                  <a:lnTo>
                    <a:pt x="4016706" y="7246816"/>
                  </a:lnTo>
                  <a:lnTo>
                    <a:pt x="4063852" y="7241562"/>
                  </a:lnTo>
                  <a:lnTo>
                    <a:pt x="4110815" y="7235709"/>
                  </a:lnTo>
                  <a:lnTo>
                    <a:pt x="4157590" y="7229260"/>
                  </a:lnTo>
                  <a:lnTo>
                    <a:pt x="4204174" y="7222220"/>
                  </a:lnTo>
                  <a:lnTo>
                    <a:pt x="4250563" y="7214592"/>
                  </a:lnTo>
                  <a:lnTo>
                    <a:pt x="4296752" y="7206380"/>
                  </a:lnTo>
                  <a:lnTo>
                    <a:pt x="4342738" y="7197588"/>
                  </a:lnTo>
                  <a:lnTo>
                    <a:pt x="4388517" y="7188221"/>
                  </a:lnTo>
                  <a:lnTo>
                    <a:pt x="4434085" y="7178281"/>
                  </a:lnTo>
                  <a:lnTo>
                    <a:pt x="4479438" y="7167774"/>
                  </a:lnTo>
                  <a:lnTo>
                    <a:pt x="4524572" y="7156702"/>
                  </a:lnTo>
                  <a:lnTo>
                    <a:pt x="4569483" y="7145070"/>
                  </a:lnTo>
                  <a:lnTo>
                    <a:pt x="4614168" y="7132881"/>
                  </a:lnTo>
                  <a:lnTo>
                    <a:pt x="4658622" y="7120141"/>
                  </a:lnTo>
                  <a:lnTo>
                    <a:pt x="4702841" y="7106851"/>
                  </a:lnTo>
                  <a:lnTo>
                    <a:pt x="4746822" y="7093018"/>
                  </a:lnTo>
                  <a:lnTo>
                    <a:pt x="4790560" y="7078643"/>
                  </a:lnTo>
                  <a:lnTo>
                    <a:pt x="4834052" y="7063732"/>
                  </a:lnTo>
                  <a:lnTo>
                    <a:pt x="4877294" y="7048288"/>
                  </a:lnTo>
                  <a:lnTo>
                    <a:pt x="4920281" y="7032316"/>
                  </a:lnTo>
                  <a:lnTo>
                    <a:pt x="4963011" y="7015818"/>
                  </a:lnTo>
                  <a:lnTo>
                    <a:pt x="5005478" y="6998800"/>
                  </a:lnTo>
                  <a:lnTo>
                    <a:pt x="5047680" y="6981264"/>
                  </a:lnTo>
                  <a:lnTo>
                    <a:pt x="5089611" y="6963215"/>
                  </a:lnTo>
                  <a:lnTo>
                    <a:pt x="5131269" y="6944657"/>
                  </a:lnTo>
                  <a:lnTo>
                    <a:pt x="5172649" y="6925594"/>
                  </a:lnTo>
                  <a:lnTo>
                    <a:pt x="5213747" y="6906029"/>
                  </a:lnTo>
                  <a:lnTo>
                    <a:pt x="5254560" y="6885967"/>
                  </a:lnTo>
                  <a:lnTo>
                    <a:pt x="5295083" y="6865411"/>
                  </a:lnTo>
                  <a:lnTo>
                    <a:pt x="5335313" y="6844366"/>
                  </a:lnTo>
                  <a:lnTo>
                    <a:pt x="5375245" y="6822835"/>
                  </a:lnTo>
                  <a:lnTo>
                    <a:pt x="5414877" y="6800822"/>
                  </a:lnTo>
                  <a:lnTo>
                    <a:pt x="5454203" y="6778332"/>
                  </a:lnTo>
                  <a:lnTo>
                    <a:pt x="5493219" y="6755367"/>
                  </a:lnTo>
                  <a:lnTo>
                    <a:pt x="5531923" y="6731933"/>
                  </a:lnTo>
                  <a:lnTo>
                    <a:pt x="5570310" y="6708032"/>
                  </a:lnTo>
                  <a:lnTo>
                    <a:pt x="5608376" y="6683669"/>
                  </a:lnTo>
                  <a:lnTo>
                    <a:pt x="5646117" y="6658848"/>
                  </a:lnTo>
                  <a:lnTo>
                    <a:pt x="5683529" y="6633573"/>
                  </a:lnTo>
                  <a:lnTo>
                    <a:pt x="5720609" y="6607848"/>
                  </a:lnTo>
                  <a:lnTo>
                    <a:pt x="5757352" y="6581676"/>
                  </a:lnTo>
                  <a:lnTo>
                    <a:pt x="5793755" y="6555061"/>
                  </a:lnTo>
                  <a:lnTo>
                    <a:pt x="5829813" y="6528008"/>
                  </a:lnTo>
                  <a:lnTo>
                    <a:pt x="5865523" y="6500520"/>
                  </a:lnTo>
                  <a:lnTo>
                    <a:pt x="5900880" y="6472601"/>
                  </a:lnTo>
                  <a:lnTo>
                    <a:pt x="5935881" y="6444256"/>
                  </a:lnTo>
                  <a:lnTo>
                    <a:pt x="5970523" y="6415488"/>
                  </a:lnTo>
                  <a:lnTo>
                    <a:pt x="6004800" y="6386300"/>
                  </a:lnTo>
                  <a:lnTo>
                    <a:pt x="6038709" y="6356698"/>
                  </a:lnTo>
                  <a:lnTo>
                    <a:pt x="6072246" y="6326684"/>
                  </a:lnTo>
                  <a:lnTo>
                    <a:pt x="6105407" y="6296264"/>
                  </a:lnTo>
                  <a:lnTo>
                    <a:pt x="6138189" y="6265440"/>
                  </a:lnTo>
                  <a:lnTo>
                    <a:pt x="6170587" y="6234216"/>
                  </a:lnTo>
                  <a:lnTo>
                    <a:pt x="6202597" y="6202597"/>
                  </a:lnTo>
                  <a:lnTo>
                    <a:pt x="6234216" y="6170587"/>
                  </a:lnTo>
                  <a:lnTo>
                    <a:pt x="6265440" y="6138189"/>
                  </a:lnTo>
                  <a:lnTo>
                    <a:pt x="6296264" y="6105407"/>
                  </a:lnTo>
                  <a:lnTo>
                    <a:pt x="6326684" y="6072246"/>
                  </a:lnTo>
                  <a:lnTo>
                    <a:pt x="6356698" y="6038709"/>
                  </a:lnTo>
                  <a:lnTo>
                    <a:pt x="6386300" y="6004800"/>
                  </a:lnTo>
                  <a:lnTo>
                    <a:pt x="6415488" y="5970523"/>
                  </a:lnTo>
                  <a:lnTo>
                    <a:pt x="6444256" y="5935881"/>
                  </a:lnTo>
                  <a:lnTo>
                    <a:pt x="6472601" y="5900880"/>
                  </a:lnTo>
                  <a:lnTo>
                    <a:pt x="6500520" y="5865523"/>
                  </a:lnTo>
                  <a:lnTo>
                    <a:pt x="6528008" y="5829813"/>
                  </a:lnTo>
                  <a:lnTo>
                    <a:pt x="6555061" y="5793755"/>
                  </a:lnTo>
                  <a:lnTo>
                    <a:pt x="6581676" y="5757352"/>
                  </a:lnTo>
                  <a:lnTo>
                    <a:pt x="6607848" y="5720609"/>
                  </a:lnTo>
                  <a:lnTo>
                    <a:pt x="6633573" y="5683529"/>
                  </a:lnTo>
                  <a:lnTo>
                    <a:pt x="6658848" y="5646117"/>
                  </a:lnTo>
                  <a:lnTo>
                    <a:pt x="6683669" y="5608376"/>
                  </a:lnTo>
                  <a:lnTo>
                    <a:pt x="6708032" y="5570310"/>
                  </a:lnTo>
                  <a:lnTo>
                    <a:pt x="6731933" y="5531923"/>
                  </a:lnTo>
                  <a:lnTo>
                    <a:pt x="6755367" y="5493219"/>
                  </a:lnTo>
                  <a:lnTo>
                    <a:pt x="6778332" y="5454203"/>
                  </a:lnTo>
                  <a:lnTo>
                    <a:pt x="6800822" y="5414877"/>
                  </a:lnTo>
                  <a:lnTo>
                    <a:pt x="6822835" y="5375245"/>
                  </a:lnTo>
                  <a:lnTo>
                    <a:pt x="6844366" y="5335313"/>
                  </a:lnTo>
                  <a:lnTo>
                    <a:pt x="6865411" y="5295083"/>
                  </a:lnTo>
                  <a:lnTo>
                    <a:pt x="6885967" y="5254560"/>
                  </a:lnTo>
                  <a:lnTo>
                    <a:pt x="6906029" y="5213747"/>
                  </a:lnTo>
                  <a:lnTo>
                    <a:pt x="6925594" y="5172649"/>
                  </a:lnTo>
                  <a:lnTo>
                    <a:pt x="6944657" y="5131269"/>
                  </a:lnTo>
                  <a:lnTo>
                    <a:pt x="6963215" y="5089611"/>
                  </a:lnTo>
                  <a:lnTo>
                    <a:pt x="6981264" y="5047680"/>
                  </a:lnTo>
                  <a:lnTo>
                    <a:pt x="6998800" y="5005478"/>
                  </a:lnTo>
                  <a:lnTo>
                    <a:pt x="7015818" y="4963011"/>
                  </a:lnTo>
                  <a:lnTo>
                    <a:pt x="7032316" y="4920281"/>
                  </a:lnTo>
                  <a:lnTo>
                    <a:pt x="7048288" y="4877294"/>
                  </a:lnTo>
                  <a:lnTo>
                    <a:pt x="7063732" y="4834052"/>
                  </a:lnTo>
                  <a:lnTo>
                    <a:pt x="7078643" y="4790560"/>
                  </a:lnTo>
                  <a:lnTo>
                    <a:pt x="7093018" y="4746822"/>
                  </a:lnTo>
                  <a:lnTo>
                    <a:pt x="7106851" y="4702841"/>
                  </a:lnTo>
                  <a:lnTo>
                    <a:pt x="7120141" y="4658622"/>
                  </a:lnTo>
                  <a:lnTo>
                    <a:pt x="7132881" y="4614168"/>
                  </a:lnTo>
                  <a:lnTo>
                    <a:pt x="7145070" y="4569483"/>
                  </a:lnTo>
                  <a:lnTo>
                    <a:pt x="7156702" y="4524572"/>
                  </a:lnTo>
                  <a:lnTo>
                    <a:pt x="7167774" y="4479438"/>
                  </a:lnTo>
                  <a:lnTo>
                    <a:pt x="7178281" y="4434085"/>
                  </a:lnTo>
                  <a:lnTo>
                    <a:pt x="7188221" y="4388517"/>
                  </a:lnTo>
                  <a:lnTo>
                    <a:pt x="7197588" y="4342738"/>
                  </a:lnTo>
                  <a:lnTo>
                    <a:pt x="7206380" y="4296752"/>
                  </a:lnTo>
                  <a:lnTo>
                    <a:pt x="7214592" y="4250563"/>
                  </a:lnTo>
                  <a:lnTo>
                    <a:pt x="7222220" y="4204174"/>
                  </a:lnTo>
                  <a:lnTo>
                    <a:pt x="7229260" y="4157590"/>
                  </a:lnTo>
                  <a:lnTo>
                    <a:pt x="7235709" y="4110815"/>
                  </a:lnTo>
                  <a:lnTo>
                    <a:pt x="7241562" y="4063852"/>
                  </a:lnTo>
                  <a:lnTo>
                    <a:pt x="7246816" y="4016706"/>
                  </a:lnTo>
                  <a:lnTo>
                    <a:pt x="7251466" y="3969380"/>
                  </a:lnTo>
                  <a:lnTo>
                    <a:pt x="7255509" y="3921878"/>
                  </a:lnTo>
                  <a:lnTo>
                    <a:pt x="7258941" y="3874204"/>
                  </a:lnTo>
                  <a:lnTo>
                    <a:pt x="7261758" y="3826363"/>
                  </a:lnTo>
                  <a:lnTo>
                    <a:pt x="7263955" y="3778357"/>
                  </a:lnTo>
                  <a:lnTo>
                    <a:pt x="7265530" y="3730192"/>
                  </a:lnTo>
                  <a:lnTo>
                    <a:pt x="7266477" y="3681870"/>
                  </a:lnTo>
                  <a:lnTo>
                    <a:pt x="7266794" y="3633397"/>
                  </a:lnTo>
                  <a:lnTo>
                    <a:pt x="7266477" y="3584923"/>
                  </a:lnTo>
                  <a:lnTo>
                    <a:pt x="7265530" y="3536601"/>
                  </a:lnTo>
                  <a:lnTo>
                    <a:pt x="7263955" y="3488436"/>
                  </a:lnTo>
                  <a:lnTo>
                    <a:pt x="7261758" y="3440431"/>
                  </a:lnTo>
                  <a:lnTo>
                    <a:pt x="7258941" y="3392589"/>
                  </a:lnTo>
                  <a:lnTo>
                    <a:pt x="7255509" y="3344916"/>
                  </a:lnTo>
                  <a:lnTo>
                    <a:pt x="7251466" y="3297414"/>
                  </a:lnTo>
                  <a:lnTo>
                    <a:pt x="7246816" y="3250088"/>
                  </a:lnTo>
                  <a:lnTo>
                    <a:pt x="7241562" y="3202941"/>
                  </a:lnTo>
                  <a:lnTo>
                    <a:pt x="7235709" y="3155979"/>
                  </a:lnTo>
                  <a:lnTo>
                    <a:pt x="7229260" y="3109203"/>
                  </a:lnTo>
                  <a:lnTo>
                    <a:pt x="7222220" y="3062619"/>
                  </a:lnTo>
                  <a:lnTo>
                    <a:pt x="7214592" y="3016231"/>
                  </a:lnTo>
                  <a:lnTo>
                    <a:pt x="7206380" y="2970042"/>
                  </a:lnTo>
                  <a:lnTo>
                    <a:pt x="7197588" y="2924055"/>
                  </a:lnTo>
                  <a:lnTo>
                    <a:pt x="7188221" y="2878277"/>
                  </a:lnTo>
                  <a:lnTo>
                    <a:pt x="7178281" y="2832709"/>
                  </a:lnTo>
                  <a:lnTo>
                    <a:pt x="7167774" y="2787356"/>
                  </a:lnTo>
                  <a:lnTo>
                    <a:pt x="7156702" y="2742222"/>
                  </a:lnTo>
                  <a:lnTo>
                    <a:pt x="7145070" y="2697310"/>
                  </a:lnTo>
                  <a:lnTo>
                    <a:pt x="7132881" y="2652626"/>
                  </a:lnTo>
                  <a:lnTo>
                    <a:pt x="7120141" y="2608172"/>
                  </a:lnTo>
                  <a:lnTo>
                    <a:pt x="7106851" y="2563953"/>
                  </a:lnTo>
                  <a:lnTo>
                    <a:pt x="7093018" y="2519972"/>
                  </a:lnTo>
                  <a:lnTo>
                    <a:pt x="7078643" y="2476233"/>
                  </a:lnTo>
                  <a:lnTo>
                    <a:pt x="7063732" y="2432741"/>
                  </a:lnTo>
                  <a:lnTo>
                    <a:pt x="7048288" y="2389500"/>
                  </a:lnTo>
                  <a:lnTo>
                    <a:pt x="7032316" y="2346512"/>
                  </a:lnTo>
                  <a:lnTo>
                    <a:pt x="7015818" y="2303783"/>
                  </a:lnTo>
                  <a:lnTo>
                    <a:pt x="6998800" y="2261315"/>
                  </a:lnTo>
                  <a:lnTo>
                    <a:pt x="6981264" y="2219114"/>
                  </a:lnTo>
                  <a:lnTo>
                    <a:pt x="6963215" y="2177182"/>
                  </a:lnTo>
                  <a:lnTo>
                    <a:pt x="6944657" y="2135524"/>
                  </a:lnTo>
                  <a:lnTo>
                    <a:pt x="6925594" y="2094144"/>
                  </a:lnTo>
                  <a:lnTo>
                    <a:pt x="6906029" y="2053046"/>
                  </a:lnTo>
                  <a:lnTo>
                    <a:pt x="6885967" y="2012233"/>
                  </a:lnTo>
                  <a:lnTo>
                    <a:pt x="6865411" y="1971710"/>
                  </a:lnTo>
                  <a:lnTo>
                    <a:pt x="6844366" y="1931480"/>
                  </a:lnTo>
                  <a:lnTo>
                    <a:pt x="6822835" y="1891548"/>
                  </a:lnTo>
                  <a:lnTo>
                    <a:pt x="6800822" y="1851917"/>
                  </a:lnTo>
                  <a:lnTo>
                    <a:pt x="6778332" y="1812591"/>
                  </a:lnTo>
                  <a:lnTo>
                    <a:pt x="6755367" y="1773574"/>
                  </a:lnTo>
                  <a:lnTo>
                    <a:pt x="6731933" y="1734870"/>
                  </a:lnTo>
                  <a:lnTo>
                    <a:pt x="6708032" y="1696483"/>
                  </a:lnTo>
                  <a:lnTo>
                    <a:pt x="6683669" y="1658418"/>
                  </a:lnTo>
                  <a:lnTo>
                    <a:pt x="6658848" y="1620676"/>
                  </a:lnTo>
                  <a:lnTo>
                    <a:pt x="6633573" y="1583264"/>
                  </a:lnTo>
                  <a:lnTo>
                    <a:pt x="6607848" y="1546184"/>
                  </a:lnTo>
                  <a:lnTo>
                    <a:pt x="6581676" y="1509441"/>
                  </a:lnTo>
                  <a:lnTo>
                    <a:pt x="6555061" y="1473039"/>
                  </a:lnTo>
                  <a:lnTo>
                    <a:pt x="6528008" y="1436981"/>
                  </a:lnTo>
                  <a:lnTo>
                    <a:pt x="6500520" y="1401271"/>
                  </a:lnTo>
                  <a:lnTo>
                    <a:pt x="6472601" y="1365913"/>
                  </a:lnTo>
                  <a:lnTo>
                    <a:pt x="6444256" y="1330912"/>
                  </a:lnTo>
                  <a:lnTo>
                    <a:pt x="6415488" y="1296271"/>
                  </a:lnTo>
                  <a:lnTo>
                    <a:pt x="6386300" y="1261994"/>
                  </a:lnTo>
                  <a:lnTo>
                    <a:pt x="6356698" y="1228085"/>
                  </a:lnTo>
                  <a:lnTo>
                    <a:pt x="6326684" y="1194547"/>
                  </a:lnTo>
                  <a:lnTo>
                    <a:pt x="6296264" y="1161386"/>
                  </a:lnTo>
                  <a:lnTo>
                    <a:pt x="6265440" y="1128604"/>
                  </a:lnTo>
                  <a:lnTo>
                    <a:pt x="6234216" y="1096207"/>
                  </a:lnTo>
                  <a:lnTo>
                    <a:pt x="6202597" y="1064196"/>
                  </a:lnTo>
                  <a:lnTo>
                    <a:pt x="6170587" y="1032577"/>
                  </a:lnTo>
                  <a:lnTo>
                    <a:pt x="6138189" y="1001354"/>
                  </a:lnTo>
                  <a:lnTo>
                    <a:pt x="6105407" y="970530"/>
                  </a:lnTo>
                  <a:lnTo>
                    <a:pt x="6072246" y="940109"/>
                  </a:lnTo>
                  <a:lnTo>
                    <a:pt x="6038709" y="910096"/>
                  </a:lnTo>
                  <a:lnTo>
                    <a:pt x="6004800" y="880493"/>
                  </a:lnTo>
                  <a:lnTo>
                    <a:pt x="5970523" y="851306"/>
                  </a:lnTo>
                  <a:lnTo>
                    <a:pt x="5935881" y="822538"/>
                  </a:lnTo>
                  <a:lnTo>
                    <a:pt x="5900880" y="794192"/>
                  </a:lnTo>
                  <a:lnTo>
                    <a:pt x="5865523" y="766274"/>
                  </a:lnTo>
                  <a:lnTo>
                    <a:pt x="5829813" y="738786"/>
                  </a:lnTo>
                  <a:lnTo>
                    <a:pt x="5793755" y="711732"/>
                  </a:lnTo>
                  <a:lnTo>
                    <a:pt x="5757352" y="685118"/>
                  </a:lnTo>
                  <a:lnTo>
                    <a:pt x="5720609" y="658946"/>
                  </a:lnTo>
                  <a:lnTo>
                    <a:pt x="5683529" y="633220"/>
                  </a:lnTo>
                  <a:lnTo>
                    <a:pt x="5646117" y="607945"/>
                  </a:lnTo>
                  <a:lnTo>
                    <a:pt x="5608376" y="583124"/>
                  </a:lnTo>
                  <a:lnTo>
                    <a:pt x="5570310" y="558761"/>
                  </a:lnTo>
                  <a:lnTo>
                    <a:pt x="5531923" y="534861"/>
                  </a:lnTo>
                  <a:lnTo>
                    <a:pt x="5493219" y="511426"/>
                  </a:lnTo>
                  <a:lnTo>
                    <a:pt x="5454203" y="488462"/>
                  </a:lnTo>
                  <a:lnTo>
                    <a:pt x="5414877" y="465971"/>
                  </a:lnTo>
                  <a:lnTo>
                    <a:pt x="5375245" y="443959"/>
                  </a:lnTo>
                  <a:lnTo>
                    <a:pt x="5335313" y="422428"/>
                  </a:lnTo>
                  <a:lnTo>
                    <a:pt x="5295083" y="401382"/>
                  </a:lnTo>
                  <a:lnTo>
                    <a:pt x="5254560" y="380827"/>
                  </a:lnTo>
                  <a:lnTo>
                    <a:pt x="5213747" y="360764"/>
                  </a:lnTo>
                  <a:lnTo>
                    <a:pt x="5172649" y="341200"/>
                  </a:lnTo>
                  <a:lnTo>
                    <a:pt x="5131269" y="322136"/>
                  </a:lnTo>
                  <a:lnTo>
                    <a:pt x="5089611" y="303578"/>
                  </a:lnTo>
                  <a:lnTo>
                    <a:pt x="5047680" y="285530"/>
                  </a:lnTo>
                  <a:lnTo>
                    <a:pt x="5005478" y="267994"/>
                  </a:lnTo>
                  <a:lnTo>
                    <a:pt x="4963011" y="250975"/>
                  </a:lnTo>
                  <a:lnTo>
                    <a:pt x="4920281" y="234478"/>
                  </a:lnTo>
                  <a:lnTo>
                    <a:pt x="4877294" y="218505"/>
                  </a:lnTo>
                  <a:lnTo>
                    <a:pt x="4834052" y="203061"/>
                  </a:lnTo>
                  <a:lnTo>
                    <a:pt x="4790560" y="188150"/>
                  </a:lnTo>
                  <a:lnTo>
                    <a:pt x="4746822" y="173776"/>
                  </a:lnTo>
                  <a:lnTo>
                    <a:pt x="4702841" y="159942"/>
                  </a:lnTo>
                  <a:lnTo>
                    <a:pt x="4658622" y="146653"/>
                  </a:lnTo>
                  <a:lnTo>
                    <a:pt x="4614168" y="133912"/>
                  </a:lnTo>
                  <a:lnTo>
                    <a:pt x="4569483" y="121724"/>
                  </a:lnTo>
                  <a:lnTo>
                    <a:pt x="4524572" y="110092"/>
                  </a:lnTo>
                  <a:lnTo>
                    <a:pt x="4479438" y="99020"/>
                  </a:lnTo>
                  <a:lnTo>
                    <a:pt x="4434085" y="88512"/>
                  </a:lnTo>
                  <a:lnTo>
                    <a:pt x="4388517" y="78573"/>
                  </a:lnTo>
                  <a:lnTo>
                    <a:pt x="4342738" y="69205"/>
                  </a:lnTo>
                  <a:lnTo>
                    <a:pt x="4296752" y="60413"/>
                  </a:lnTo>
                  <a:lnTo>
                    <a:pt x="4250563" y="52202"/>
                  </a:lnTo>
                  <a:lnTo>
                    <a:pt x="4204174" y="44574"/>
                  </a:lnTo>
                  <a:lnTo>
                    <a:pt x="4157590" y="37533"/>
                  </a:lnTo>
                  <a:lnTo>
                    <a:pt x="4110815" y="31084"/>
                  </a:lnTo>
                  <a:lnTo>
                    <a:pt x="4063852" y="25231"/>
                  </a:lnTo>
                  <a:lnTo>
                    <a:pt x="4016706" y="19978"/>
                  </a:lnTo>
                  <a:lnTo>
                    <a:pt x="3969380" y="15327"/>
                  </a:lnTo>
                  <a:lnTo>
                    <a:pt x="3921878" y="11284"/>
                  </a:lnTo>
                  <a:lnTo>
                    <a:pt x="3874204" y="7852"/>
                  </a:lnTo>
                  <a:lnTo>
                    <a:pt x="3826363" y="5036"/>
                  </a:lnTo>
                  <a:lnTo>
                    <a:pt x="3778357" y="2838"/>
                  </a:lnTo>
                  <a:lnTo>
                    <a:pt x="3730192" y="1264"/>
                  </a:lnTo>
                  <a:lnTo>
                    <a:pt x="3681870" y="316"/>
                  </a:lnTo>
                  <a:lnTo>
                    <a:pt x="3633397" y="0"/>
                  </a:lnTo>
                  <a:lnTo>
                    <a:pt x="3584923" y="316"/>
                  </a:lnTo>
                  <a:lnTo>
                    <a:pt x="3536601" y="1264"/>
                  </a:lnTo>
                  <a:lnTo>
                    <a:pt x="3488436" y="2838"/>
                  </a:lnTo>
                  <a:lnTo>
                    <a:pt x="3440431" y="5036"/>
                  </a:lnTo>
                  <a:lnTo>
                    <a:pt x="3392589" y="7852"/>
                  </a:lnTo>
                  <a:lnTo>
                    <a:pt x="3344916" y="11284"/>
                  </a:lnTo>
                  <a:lnTo>
                    <a:pt x="3297414" y="15327"/>
                  </a:lnTo>
                  <a:lnTo>
                    <a:pt x="3250088" y="19978"/>
                  </a:lnTo>
                  <a:lnTo>
                    <a:pt x="3202941" y="25231"/>
                  </a:lnTo>
                  <a:lnTo>
                    <a:pt x="3155979" y="31084"/>
                  </a:lnTo>
                  <a:lnTo>
                    <a:pt x="3109203" y="37533"/>
                  </a:lnTo>
                  <a:lnTo>
                    <a:pt x="3062619" y="44574"/>
                  </a:lnTo>
                  <a:lnTo>
                    <a:pt x="3016231" y="52202"/>
                  </a:lnTo>
                  <a:lnTo>
                    <a:pt x="2970042" y="60413"/>
                  </a:lnTo>
                  <a:lnTo>
                    <a:pt x="2924055" y="69205"/>
                  </a:lnTo>
                  <a:lnTo>
                    <a:pt x="2878277" y="78573"/>
                  </a:lnTo>
                  <a:lnTo>
                    <a:pt x="2832709" y="88512"/>
                  </a:lnTo>
                  <a:lnTo>
                    <a:pt x="2787356" y="99020"/>
                  </a:lnTo>
                  <a:lnTo>
                    <a:pt x="2742222" y="110092"/>
                  </a:lnTo>
                  <a:lnTo>
                    <a:pt x="2697310" y="121724"/>
                  </a:lnTo>
                  <a:lnTo>
                    <a:pt x="2652626" y="133912"/>
                  </a:lnTo>
                  <a:lnTo>
                    <a:pt x="2608172" y="146653"/>
                  </a:lnTo>
                  <a:lnTo>
                    <a:pt x="2563953" y="159942"/>
                  </a:lnTo>
                  <a:lnTo>
                    <a:pt x="2519972" y="173776"/>
                  </a:lnTo>
                  <a:lnTo>
                    <a:pt x="2476233" y="188150"/>
                  </a:lnTo>
                  <a:lnTo>
                    <a:pt x="2432741" y="203061"/>
                  </a:lnTo>
                  <a:lnTo>
                    <a:pt x="2389500" y="218505"/>
                  </a:lnTo>
                  <a:lnTo>
                    <a:pt x="2346512" y="234478"/>
                  </a:lnTo>
                  <a:lnTo>
                    <a:pt x="2303783" y="250975"/>
                  </a:lnTo>
                  <a:lnTo>
                    <a:pt x="2261315" y="267994"/>
                  </a:lnTo>
                  <a:lnTo>
                    <a:pt x="2219114" y="285530"/>
                  </a:lnTo>
                  <a:lnTo>
                    <a:pt x="2177182" y="303578"/>
                  </a:lnTo>
                  <a:lnTo>
                    <a:pt x="2135524" y="322136"/>
                  </a:lnTo>
                  <a:lnTo>
                    <a:pt x="2094144" y="341200"/>
                  </a:lnTo>
                  <a:lnTo>
                    <a:pt x="2053046" y="360764"/>
                  </a:lnTo>
                  <a:lnTo>
                    <a:pt x="2012233" y="380827"/>
                  </a:lnTo>
                  <a:lnTo>
                    <a:pt x="1971710" y="401382"/>
                  </a:lnTo>
                  <a:lnTo>
                    <a:pt x="1931480" y="422428"/>
                  </a:lnTo>
                  <a:lnTo>
                    <a:pt x="1891548" y="443959"/>
                  </a:lnTo>
                  <a:lnTo>
                    <a:pt x="1851917" y="465971"/>
                  </a:lnTo>
                  <a:lnTo>
                    <a:pt x="1812591" y="488462"/>
                  </a:lnTo>
                  <a:lnTo>
                    <a:pt x="1773574" y="511426"/>
                  </a:lnTo>
                  <a:lnTo>
                    <a:pt x="1734870" y="534861"/>
                  </a:lnTo>
                  <a:lnTo>
                    <a:pt x="1696483" y="558761"/>
                  </a:lnTo>
                  <a:lnTo>
                    <a:pt x="1658418" y="583124"/>
                  </a:lnTo>
                  <a:lnTo>
                    <a:pt x="1620676" y="607945"/>
                  </a:lnTo>
                  <a:lnTo>
                    <a:pt x="1583264" y="633220"/>
                  </a:lnTo>
                  <a:lnTo>
                    <a:pt x="1546184" y="658946"/>
                  </a:lnTo>
                  <a:lnTo>
                    <a:pt x="1509441" y="685118"/>
                  </a:lnTo>
                  <a:lnTo>
                    <a:pt x="1473039" y="711732"/>
                  </a:lnTo>
                  <a:lnTo>
                    <a:pt x="1436981" y="738786"/>
                  </a:lnTo>
                  <a:lnTo>
                    <a:pt x="1401271" y="766274"/>
                  </a:lnTo>
                  <a:lnTo>
                    <a:pt x="1365913" y="794192"/>
                  </a:lnTo>
                  <a:lnTo>
                    <a:pt x="1330912" y="822538"/>
                  </a:lnTo>
                  <a:lnTo>
                    <a:pt x="1296271" y="851306"/>
                  </a:lnTo>
                  <a:lnTo>
                    <a:pt x="1261994" y="880493"/>
                  </a:lnTo>
                  <a:lnTo>
                    <a:pt x="1228085" y="910096"/>
                  </a:lnTo>
                  <a:lnTo>
                    <a:pt x="1194547" y="940109"/>
                  </a:lnTo>
                  <a:lnTo>
                    <a:pt x="1161386" y="970530"/>
                  </a:lnTo>
                  <a:lnTo>
                    <a:pt x="1128604" y="1001354"/>
                  </a:lnTo>
                  <a:lnTo>
                    <a:pt x="1096207" y="1032577"/>
                  </a:lnTo>
                  <a:lnTo>
                    <a:pt x="1064196" y="1064196"/>
                  </a:lnTo>
                  <a:lnTo>
                    <a:pt x="1032577" y="1096207"/>
                  </a:lnTo>
                  <a:lnTo>
                    <a:pt x="1001354" y="1128604"/>
                  </a:lnTo>
                  <a:lnTo>
                    <a:pt x="970530" y="1161386"/>
                  </a:lnTo>
                  <a:lnTo>
                    <a:pt x="940109" y="1194547"/>
                  </a:lnTo>
                  <a:lnTo>
                    <a:pt x="910096" y="1228085"/>
                  </a:lnTo>
                  <a:lnTo>
                    <a:pt x="880493" y="1261994"/>
                  </a:lnTo>
                  <a:lnTo>
                    <a:pt x="851306" y="1296271"/>
                  </a:lnTo>
                  <a:lnTo>
                    <a:pt x="822538" y="1330912"/>
                  </a:lnTo>
                  <a:lnTo>
                    <a:pt x="794192" y="1365913"/>
                  </a:lnTo>
                  <a:lnTo>
                    <a:pt x="766274" y="1401271"/>
                  </a:lnTo>
                  <a:lnTo>
                    <a:pt x="738786" y="1436981"/>
                  </a:lnTo>
                  <a:lnTo>
                    <a:pt x="711732" y="1473039"/>
                  </a:lnTo>
                  <a:lnTo>
                    <a:pt x="685118" y="1509441"/>
                  </a:lnTo>
                  <a:lnTo>
                    <a:pt x="658946" y="1546184"/>
                  </a:lnTo>
                  <a:lnTo>
                    <a:pt x="633220" y="1583264"/>
                  </a:lnTo>
                  <a:lnTo>
                    <a:pt x="607945" y="1620676"/>
                  </a:lnTo>
                  <a:lnTo>
                    <a:pt x="583124" y="1658418"/>
                  </a:lnTo>
                  <a:lnTo>
                    <a:pt x="558761" y="1696483"/>
                  </a:lnTo>
                  <a:lnTo>
                    <a:pt x="534861" y="1734870"/>
                  </a:lnTo>
                  <a:lnTo>
                    <a:pt x="511426" y="1773574"/>
                  </a:lnTo>
                  <a:lnTo>
                    <a:pt x="488462" y="1812591"/>
                  </a:lnTo>
                  <a:lnTo>
                    <a:pt x="465971" y="1851917"/>
                  </a:lnTo>
                  <a:lnTo>
                    <a:pt x="443959" y="1891548"/>
                  </a:lnTo>
                  <a:lnTo>
                    <a:pt x="422428" y="1931480"/>
                  </a:lnTo>
                  <a:lnTo>
                    <a:pt x="401382" y="1971710"/>
                  </a:lnTo>
                  <a:lnTo>
                    <a:pt x="380827" y="2012233"/>
                  </a:lnTo>
                  <a:lnTo>
                    <a:pt x="360764" y="2053046"/>
                  </a:lnTo>
                  <a:lnTo>
                    <a:pt x="341200" y="2094144"/>
                  </a:lnTo>
                  <a:lnTo>
                    <a:pt x="322136" y="2135524"/>
                  </a:lnTo>
                  <a:lnTo>
                    <a:pt x="303578" y="2177182"/>
                  </a:lnTo>
                  <a:lnTo>
                    <a:pt x="285530" y="2219114"/>
                  </a:lnTo>
                  <a:lnTo>
                    <a:pt x="267994" y="2261315"/>
                  </a:lnTo>
                  <a:lnTo>
                    <a:pt x="250975" y="2303783"/>
                  </a:lnTo>
                  <a:lnTo>
                    <a:pt x="234478" y="2346512"/>
                  </a:lnTo>
                  <a:lnTo>
                    <a:pt x="218505" y="2389500"/>
                  </a:lnTo>
                  <a:lnTo>
                    <a:pt x="203061" y="2432741"/>
                  </a:lnTo>
                  <a:lnTo>
                    <a:pt x="188150" y="2476233"/>
                  </a:lnTo>
                  <a:lnTo>
                    <a:pt x="173776" y="2519972"/>
                  </a:lnTo>
                  <a:lnTo>
                    <a:pt x="159942" y="2563953"/>
                  </a:lnTo>
                  <a:lnTo>
                    <a:pt x="146653" y="2608172"/>
                  </a:lnTo>
                  <a:lnTo>
                    <a:pt x="133912" y="2652626"/>
                  </a:lnTo>
                  <a:lnTo>
                    <a:pt x="121724" y="2697310"/>
                  </a:lnTo>
                  <a:lnTo>
                    <a:pt x="110092" y="2742222"/>
                  </a:lnTo>
                  <a:lnTo>
                    <a:pt x="99020" y="2787356"/>
                  </a:lnTo>
                  <a:lnTo>
                    <a:pt x="88512" y="2832709"/>
                  </a:lnTo>
                  <a:lnTo>
                    <a:pt x="78573" y="2878277"/>
                  </a:lnTo>
                  <a:lnTo>
                    <a:pt x="69205" y="2924055"/>
                  </a:lnTo>
                  <a:lnTo>
                    <a:pt x="60413" y="2970042"/>
                  </a:lnTo>
                  <a:lnTo>
                    <a:pt x="52202" y="3016231"/>
                  </a:lnTo>
                  <a:lnTo>
                    <a:pt x="44574" y="3062619"/>
                  </a:lnTo>
                  <a:lnTo>
                    <a:pt x="37533" y="3109203"/>
                  </a:lnTo>
                  <a:lnTo>
                    <a:pt x="31084" y="3155979"/>
                  </a:lnTo>
                  <a:lnTo>
                    <a:pt x="25231" y="3202941"/>
                  </a:lnTo>
                  <a:lnTo>
                    <a:pt x="19978" y="3250088"/>
                  </a:lnTo>
                  <a:lnTo>
                    <a:pt x="15327" y="3297414"/>
                  </a:lnTo>
                  <a:lnTo>
                    <a:pt x="11284" y="3344916"/>
                  </a:lnTo>
                  <a:lnTo>
                    <a:pt x="7852" y="3392589"/>
                  </a:lnTo>
                  <a:lnTo>
                    <a:pt x="5036" y="3440431"/>
                  </a:lnTo>
                  <a:lnTo>
                    <a:pt x="2838" y="3488436"/>
                  </a:lnTo>
                  <a:lnTo>
                    <a:pt x="1264" y="3536601"/>
                  </a:lnTo>
                  <a:lnTo>
                    <a:pt x="316" y="3584923"/>
                  </a:lnTo>
                  <a:lnTo>
                    <a:pt x="0" y="3633397"/>
                  </a:lnTo>
                  <a:lnTo>
                    <a:pt x="316" y="3681870"/>
                  </a:lnTo>
                  <a:lnTo>
                    <a:pt x="1264" y="3730192"/>
                  </a:lnTo>
                  <a:lnTo>
                    <a:pt x="2838" y="3778357"/>
                  </a:lnTo>
                  <a:lnTo>
                    <a:pt x="5036" y="3826363"/>
                  </a:lnTo>
                  <a:lnTo>
                    <a:pt x="7852" y="3874204"/>
                  </a:lnTo>
                  <a:lnTo>
                    <a:pt x="11284" y="3921878"/>
                  </a:lnTo>
                  <a:lnTo>
                    <a:pt x="15327" y="3969380"/>
                  </a:lnTo>
                  <a:lnTo>
                    <a:pt x="19978" y="4016706"/>
                  </a:lnTo>
                  <a:lnTo>
                    <a:pt x="25231" y="4063852"/>
                  </a:lnTo>
                  <a:lnTo>
                    <a:pt x="31084" y="4110815"/>
                  </a:lnTo>
                  <a:lnTo>
                    <a:pt x="37533" y="4157590"/>
                  </a:lnTo>
                  <a:lnTo>
                    <a:pt x="44574" y="4204174"/>
                  </a:lnTo>
                  <a:lnTo>
                    <a:pt x="52202" y="4250563"/>
                  </a:lnTo>
                  <a:lnTo>
                    <a:pt x="60413" y="4296752"/>
                  </a:lnTo>
                  <a:lnTo>
                    <a:pt x="69205" y="4342738"/>
                  </a:lnTo>
                  <a:lnTo>
                    <a:pt x="78573" y="4388517"/>
                  </a:lnTo>
                  <a:lnTo>
                    <a:pt x="88512" y="4434085"/>
                  </a:lnTo>
                  <a:lnTo>
                    <a:pt x="99020" y="4479438"/>
                  </a:lnTo>
                  <a:lnTo>
                    <a:pt x="110092" y="4524572"/>
                  </a:lnTo>
                  <a:lnTo>
                    <a:pt x="121724" y="4569483"/>
                  </a:lnTo>
                  <a:lnTo>
                    <a:pt x="133912" y="4614168"/>
                  </a:lnTo>
                  <a:lnTo>
                    <a:pt x="146653" y="4658622"/>
                  </a:lnTo>
                  <a:lnTo>
                    <a:pt x="159942" y="4702841"/>
                  </a:lnTo>
                  <a:lnTo>
                    <a:pt x="173776" y="4746822"/>
                  </a:lnTo>
                  <a:lnTo>
                    <a:pt x="188150" y="4790560"/>
                  </a:lnTo>
                  <a:lnTo>
                    <a:pt x="203061" y="4834052"/>
                  </a:lnTo>
                  <a:lnTo>
                    <a:pt x="218505" y="4877294"/>
                  </a:lnTo>
                  <a:lnTo>
                    <a:pt x="234478" y="4920281"/>
                  </a:lnTo>
                  <a:lnTo>
                    <a:pt x="250975" y="4963011"/>
                  </a:lnTo>
                  <a:lnTo>
                    <a:pt x="267994" y="5005478"/>
                  </a:lnTo>
                  <a:lnTo>
                    <a:pt x="285530" y="5047680"/>
                  </a:lnTo>
                  <a:lnTo>
                    <a:pt x="303578" y="5089611"/>
                  </a:lnTo>
                  <a:lnTo>
                    <a:pt x="322136" y="5131269"/>
                  </a:lnTo>
                  <a:lnTo>
                    <a:pt x="341200" y="5172649"/>
                  </a:lnTo>
                  <a:lnTo>
                    <a:pt x="360764" y="5213747"/>
                  </a:lnTo>
                  <a:lnTo>
                    <a:pt x="380827" y="5254560"/>
                  </a:lnTo>
                  <a:lnTo>
                    <a:pt x="401382" y="5295083"/>
                  </a:lnTo>
                  <a:lnTo>
                    <a:pt x="422428" y="5335313"/>
                  </a:lnTo>
                  <a:lnTo>
                    <a:pt x="443959" y="5375245"/>
                  </a:lnTo>
                  <a:lnTo>
                    <a:pt x="465971" y="5414877"/>
                  </a:lnTo>
                  <a:lnTo>
                    <a:pt x="488462" y="5454203"/>
                  </a:lnTo>
                  <a:lnTo>
                    <a:pt x="511426" y="5493219"/>
                  </a:lnTo>
                  <a:lnTo>
                    <a:pt x="534861" y="5531923"/>
                  </a:lnTo>
                  <a:lnTo>
                    <a:pt x="558761" y="5570310"/>
                  </a:lnTo>
                  <a:lnTo>
                    <a:pt x="583124" y="5608376"/>
                  </a:lnTo>
                  <a:lnTo>
                    <a:pt x="607945" y="5646117"/>
                  </a:lnTo>
                  <a:lnTo>
                    <a:pt x="633220" y="5683529"/>
                  </a:lnTo>
                  <a:lnTo>
                    <a:pt x="658946" y="5720609"/>
                  </a:lnTo>
                  <a:lnTo>
                    <a:pt x="685118" y="5757352"/>
                  </a:lnTo>
                  <a:lnTo>
                    <a:pt x="711732" y="5793755"/>
                  </a:lnTo>
                  <a:lnTo>
                    <a:pt x="738786" y="5829813"/>
                  </a:lnTo>
                  <a:lnTo>
                    <a:pt x="766274" y="5865523"/>
                  </a:lnTo>
                  <a:lnTo>
                    <a:pt x="794192" y="5900880"/>
                  </a:lnTo>
                  <a:lnTo>
                    <a:pt x="822538" y="5935881"/>
                  </a:lnTo>
                  <a:lnTo>
                    <a:pt x="851306" y="5970523"/>
                  </a:lnTo>
                  <a:lnTo>
                    <a:pt x="880493" y="6004800"/>
                  </a:lnTo>
                  <a:lnTo>
                    <a:pt x="910096" y="6038709"/>
                  </a:lnTo>
                  <a:lnTo>
                    <a:pt x="940109" y="6072246"/>
                  </a:lnTo>
                  <a:lnTo>
                    <a:pt x="970530" y="6105407"/>
                  </a:lnTo>
                  <a:lnTo>
                    <a:pt x="1001354" y="6138189"/>
                  </a:lnTo>
                  <a:lnTo>
                    <a:pt x="1032577" y="6170587"/>
                  </a:lnTo>
                  <a:lnTo>
                    <a:pt x="1064196" y="6202597"/>
                  </a:lnTo>
                  <a:lnTo>
                    <a:pt x="1096207" y="6234216"/>
                  </a:lnTo>
                  <a:lnTo>
                    <a:pt x="1128604" y="6265440"/>
                  </a:lnTo>
                  <a:lnTo>
                    <a:pt x="1161386" y="6296264"/>
                  </a:lnTo>
                  <a:lnTo>
                    <a:pt x="1194547" y="6326684"/>
                  </a:lnTo>
                  <a:lnTo>
                    <a:pt x="1228085" y="6356698"/>
                  </a:lnTo>
                  <a:lnTo>
                    <a:pt x="1261994" y="6386300"/>
                  </a:lnTo>
                  <a:lnTo>
                    <a:pt x="1296271" y="6415488"/>
                  </a:lnTo>
                  <a:lnTo>
                    <a:pt x="1330912" y="6444256"/>
                  </a:lnTo>
                  <a:lnTo>
                    <a:pt x="1365913" y="6472601"/>
                  </a:lnTo>
                  <a:lnTo>
                    <a:pt x="1401271" y="6500520"/>
                  </a:lnTo>
                  <a:lnTo>
                    <a:pt x="1436981" y="6528008"/>
                  </a:lnTo>
                  <a:lnTo>
                    <a:pt x="1473039" y="6555061"/>
                  </a:lnTo>
                  <a:lnTo>
                    <a:pt x="1509441" y="6581676"/>
                  </a:lnTo>
                  <a:lnTo>
                    <a:pt x="1546184" y="6607848"/>
                  </a:lnTo>
                  <a:lnTo>
                    <a:pt x="1583264" y="6633573"/>
                  </a:lnTo>
                  <a:lnTo>
                    <a:pt x="1620676" y="6658848"/>
                  </a:lnTo>
                  <a:lnTo>
                    <a:pt x="1658418" y="6683669"/>
                  </a:lnTo>
                  <a:lnTo>
                    <a:pt x="1696483" y="6708032"/>
                  </a:lnTo>
                  <a:lnTo>
                    <a:pt x="1734870" y="6731933"/>
                  </a:lnTo>
                  <a:lnTo>
                    <a:pt x="1773574" y="6755367"/>
                  </a:lnTo>
                  <a:lnTo>
                    <a:pt x="1812591" y="6778332"/>
                  </a:lnTo>
                  <a:lnTo>
                    <a:pt x="1851917" y="6800822"/>
                  </a:lnTo>
                  <a:lnTo>
                    <a:pt x="1891548" y="6822835"/>
                  </a:lnTo>
                  <a:lnTo>
                    <a:pt x="1931480" y="6844366"/>
                  </a:lnTo>
                  <a:lnTo>
                    <a:pt x="1971710" y="6865411"/>
                  </a:lnTo>
                  <a:lnTo>
                    <a:pt x="2012233" y="6885967"/>
                  </a:lnTo>
                  <a:lnTo>
                    <a:pt x="2053046" y="6906029"/>
                  </a:lnTo>
                  <a:lnTo>
                    <a:pt x="2094144" y="6925594"/>
                  </a:lnTo>
                  <a:lnTo>
                    <a:pt x="2135524" y="6944657"/>
                  </a:lnTo>
                  <a:lnTo>
                    <a:pt x="2177182" y="6963215"/>
                  </a:lnTo>
                  <a:lnTo>
                    <a:pt x="2219114" y="6981264"/>
                  </a:lnTo>
                  <a:lnTo>
                    <a:pt x="2261315" y="6998800"/>
                  </a:lnTo>
                  <a:lnTo>
                    <a:pt x="2303783" y="7015818"/>
                  </a:lnTo>
                  <a:lnTo>
                    <a:pt x="2346512" y="7032316"/>
                  </a:lnTo>
                  <a:lnTo>
                    <a:pt x="2389500" y="7048288"/>
                  </a:lnTo>
                  <a:lnTo>
                    <a:pt x="2432741" y="7063732"/>
                  </a:lnTo>
                  <a:lnTo>
                    <a:pt x="2476233" y="7078643"/>
                  </a:lnTo>
                  <a:lnTo>
                    <a:pt x="2519972" y="7093018"/>
                  </a:lnTo>
                  <a:lnTo>
                    <a:pt x="2563953" y="7106851"/>
                  </a:lnTo>
                  <a:lnTo>
                    <a:pt x="2608172" y="7120141"/>
                  </a:lnTo>
                  <a:lnTo>
                    <a:pt x="2652626" y="7132881"/>
                  </a:lnTo>
                  <a:lnTo>
                    <a:pt x="2697310" y="7145070"/>
                  </a:lnTo>
                  <a:lnTo>
                    <a:pt x="2742222" y="7156702"/>
                  </a:lnTo>
                  <a:lnTo>
                    <a:pt x="2787356" y="7167774"/>
                  </a:lnTo>
                  <a:lnTo>
                    <a:pt x="2832709" y="7178281"/>
                  </a:lnTo>
                  <a:lnTo>
                    <a:pt x="2878277" y="7188221"/>
                  </a:lnTo>
                  <a:lnTo>
                    <a:pt x="2924055" y="7197588"/>
                  </a:lnTo>
                  <a:lnTo>
                    <a:pt x="2970042" y="7206380"/>
                  </a:lnTo>
                  <a:lnTo>
                    <a:pt x="3016231" y="7214592"/>
                  </a:lnTo>
                  <a:lnTo>
                    <a:pt x="3062619" y="7222220"/>
                  </a:lnTo>
                  <a:lnTo>
                    <a:pt x="3109203" y="7229260"/>
                  </a:lnTo>
                  <a:lnTo>
                    <a:pt x="3155979" y="7235709"/>
                  </a:lnTo>
                  <a:lnTo>
                    <a:pt x="3202941" y="7241562"/>
                  </a:lnTo>
                  <a:lnTo>
                    <a:pt x="3250088" y="7246816"/>
                  </a:lnTo>
                  <a:lnTo>
                    <a:pt x="3297414" y="7251466"/>
                  </a:lnTo>
                  <a:lnTo>
                    <a:pt x="3344916" y="7255509"/>
                  </a:lnTo>
                  <a:lnTo>
                    <a:pt x="3392589" y="7258941"/>
                  </a:lnTo>
                  <a:lnTo>
                    <a:pt x="3440431" y="7261758"/>
                  </a:lnTo>
                  <a:lnTo>
                    <a:pt x="3488436" y="7263955"/>
                  </a:lnTo>
                  <a:lnTo>
                    <a:pt x="3536601" y="7265530"/>
                  </a:lnTo>
                  <a:lnTo>
                    <a:pt x="3584923" y="7266477"/>
                  </a:lnTo>
                  <a:lnTo>
                    <a:pt x="3633397" y="7266794"/>
                  </a:lnTo>
                  <a:close/>
                </a:path>
              </a:pathLst>
            </a:custGeom>
            <a:noFill/>
            <a:ln w="136100"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34" name="Google Shape;934;p74"/>
            <p:cNvSpPr/>
            <p:nvPr/>
          </p:nvSpPr>
          <p:spPr>
            <a:xfrm>
              <a:off x="13224728" y="4188354"/>
              <a:ext cx="167640" cy="1225550"/>
            </a:xfrm>
            <a:custGeom>
              <a:avLst/>
              <a:gdLst/>
              <a:ahLst/>
              <a:cxnLst/>
              <a:rect l="l" t="t" r="r" b="b"/>
              <a:pathLst>
                <a:path w="167640" h="1225550" extrusionOk="0">
                  <a:moveTo>
                    <a:pt x="0" y="1225093"/>
                  </a:moveTo>
                  <a:lnTo>
                    <a:pt x="167534" y="1225093"/>
                  </a:lnTo>
                  <a:lnTo>
                    <a:pt x="167534" y="0"/>
                  </a:lnTo>
                  <a:lnTo>
                    <a:pt x="0" y="0"/>
                  </a:lnTo>
                  <a:lnTo>
                    <a:pt x="0" y="1225093"/>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35" name="Google Shape;935;p74"/>
            <p:cNvSpPr/>
            <p:nvPr/>
          </p:nvSpPr>
          <p:spPr>
            <a:xfrm>
              <a:off x="10499041" y="6313698"/>
              <a:ext cx="2809875" cy="1683384"/>
            </a:xfrm>
            <a:custGeom>
              <a:avLst/>
              <a:gdLst/>
              <a:ahLst/>
              <a:cxnLst/>
              <a:rect l="l" t="t" r="r" b="b"/>
              <a:pathLst>
                <a:path w="2809875" h="1683384" extrusionOk="0">
                  <a:moveTo>
                    <a:pt x="2809453" y="0"/>
                  </a:moveTo>
                  <a:lnTo>
                    <a:pt x="0" y="1683215"/>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36" name="Google Shape;936;p74"/>
            <p:cNvSpPr/>
            <p:nvPr/>
          </p:nvSpPr>
          <p:spPr>
            <a:xfrm>
              <a:off x="13308491" y="6313697"/>
              <a:ext cx="2809875" cy="1683384"/>
            </a:xfrm>
            <a:custGeom>
              <a:avLst/>
              <a:gdLst/>
              <a:ahLst/>
              <a:cxnLst/>
              <a:rect l="l" t="t" r="r" b="b"/>
              <a:pathLst>
                <a:path w="2809875" h="1683384" extrusionOk="0">
                  <a:moveTo>
                    <a:pt x="2809453" y="1683215"/>
                  </a:moveTo>
                  <a:lnTo>
                    <a:pt x="0" y="0"/>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37" name="Google Shape;937;p74"/>
            <p:cNvSpPr/>
            <p:nvPr/>
          </p:nvSpPr>
          <p:spPr>
            <a:xfrm>
              <a:off x="8994483" y="1597691"/>
              <a:ext cx="5819140" cy="7903845"/>
            </a:xfrm>
            <a:custGeom>
              <a:avLst/>
              <a:gdLst/>
              <a:ahLst/>
              <a:cxnLst/>
              <a:rect l="l" t="t" r="r" b="b"/>
              <a:pathLst>
                <a:path w="5819140" h="7903845" extrusionOk="0">
                  <a:moveTo>
                    <a:pt x="3009087" y="6399238"/>
                  </a:moveTo>
                  <a:lnTo>
                    <a:pt x="3008312" y="6350533"/>
                  </a:lnTo>
                  <a:lnTo>
                    <a:pt x="3006013" y="6302235"/>
                  </a:lnTo>
                  <a:lnTo>
                    <a:pt x="3002191" y="6254331"/>
                  </a:lnTo>
                  <a:lnTo>
                    <a:pt x="2996908" y="6206871"/>
                  </a:lnTo>
                  <a:lnTo>
                    <a:pt x="2990151" y="6159855"/>
                  </a:lnTo>
                  <a:lnTo>
                    <a:pt x="2981960" y="6113335"/>
                  </a:lnTo>
                  <a:lnTo>
                    <a:pt x="2972346" y="6067310"/>
                  </a:lnTo>
                  <a:lnTo>
                    <a:pt x="2961348" y="6021806"/>
                  </a:lnTo>
                  <a:lnTo>
                    <a:pt x="2948990" y="5976861"/>
                  </a:lnTo>
                  <a:lnTo>
                    <a:pt x="2935287" y="5932475"/>
                  </a:lnTo>
                  <a:lnTo>
                    <a:pt x="2920250" y="5888698"/>
                  </a:lnTo>
                  <a:lnTo>
                    <a:pt x="2903931" y="5845543"/>
                  </a:lnTo>
                  <a:lnTo>
                    <a:pt x="2886329" y="5803023"/>
                  </a:lnTo>
                  <a:lnTo>
                    <a:pt x="2867482" y="5761164"/>
                  </a:lnTo>
                  <a:lnTo>
                    <a:pt x="2847403" y="5720004"/>
                  </a:lnTo>
                  <a:lnTo>
                    <a:pt x="2826131" y="5679567"/>
                  </a:lnTo>
                  <a:lnTo>
                    <a:pt x="2803677" y="5639854"/>
                  </a:lnTo>
                  <a:lnTo>
                    <a:pt x="2780055" y="5600903"/>
                  </a:lnTo>
                  <a:lnTo>
                    <a:pt x="2755303" y="5562727"/>
                  </a:lnTo>
                  <a:lnTo>
                    <a:pt x="2729446" y="5525376"/>
                  </a:lnTo>
                  <a:lnTo>
                    <a:pt x="2702496" y="5488838"/>
                  </a:lnTo>
                  <a:lnTo>
                    <a:pt x="2674493" y="5453164"/>
                  </a:lnTo>
                  <a:lnTo>
                    <a:pt x="2645435" y="5418366"/>
                  </a:lnTo>
                  <a:lnTo>
                    <a:pt x="2615374" y="5384457"/>
                  </a:lnTo>
                  <a:lnTo>
                    <a:pt x="2584310" y="5351488"/>
                  </a:lnTo>
                  <a:lnTo>
                    <a:pt x="2552281" y="5319446"/>
                  </a:lnTo>
                  <a:lnTo>
                    <a:pt x="2519299" y="5288394"/>
                  </a:lnTo>
                  <a:lnTo>
                    <a:pt x="2485402" y="5258320"/>
                  </a:lnTo>
                  <a:lnTo>
                    <a:pt x="2450604" y="5229276"/>
                  </a:lnTo>
                  <a:lnTo>
                    <a:pt x="2414930" y="5201259"/>
                  </a:lnTo>
                  <a:lnTo>
                    <a:pt x="2378392" y="5174310"/>
                  </a:lnTo>
                  <a:lnTo>
                    <a:pt x="2341029" y="5148453"/>
                  </a:lnTo>
                  <a:lnTo>
                    <a:pt x="2302865" y="5123700"/>
                  </a:lnTo>
                  <a:lnTo>
                    <a:pt x="2263914" y="5100091"/>
                  </a:lnTo>
                  <a:lnTo>
                    <a:pt x="2224201" y="5077625"/>
                  </a:lnTo>
                  <a:lnTo>
                    <a:pt x="2183752" y="5056352"/>
                  </a:lnTo>
                  <a:lnTo>
                    <a:pt x="2142604" y="5036274"/>
                  </a:lnTo>
                  <a:lnTo>
                    <a:pt x="2100745" y="5017427"/>
                  </a:lnTo>
                  <a:lnTo>
                    <a:pt x="2058225" y="4999825"/>
                  </a:lnTo>
                  <a:lnTo>
                    <a:pt x="2015070" y="4983505"/>
                  </a:lnTo>
                  <a:lnTo>
                    <a:pt x="1971294" y="4968468"/>
                  </a:lnTo>
                  <a:lnTo>
                    <a:pt x="1926920" y="4954765"/>
                  </a:lnTo>
                  <a:lnTo>
                    <a:pt x="1881962" y="4942408"/>
                  </a:lnTo>
                  <a:lnTo>
                    <a:pt x="1836470" y="4931410"/>
                  </a:lnTo>
                  <a:lnTo>
                    <a:pt x="1790446" y="4921796"/>
                  </a:lnTo>
                  <a:lnTo>
                    <a:pt x="1743913" y="4913604"/>
                  </a:lnTo>
                  <a:lnTo>
                    <a:pt x="1696910" y="4906848"/>
                  </a:lnTo>
                  <a:lnTo>
                    <a:pt x="1649437" y="4901565"/>
                  </a:lnTo>
                  <a:lnTo>
                    <a:pt x="1601546" y="4897742"/>
                  </a:lnTo>
                  <a:lnTo>
                    <a:pt x="1553235" y="4895443"/>
                  </a:lnTo>
                  <a:lnTo>
                    <a:pt x="1504543" y="4894669"/>
                  </a:lnTo>
                  <a:lnTo>
                    <a:pt x="1455851" y="4895443"/>
                  </a:lnTo>
                  <a:lnTo>
                    <a:pt x="1407541" y="4897742"/>
                  </a:lnTo>
                  <a:lnTo>
                    <a:pt x="1359649" y="4901565"/>
                  </a:lnTo>
                  <a:lnTo>
                    <a:pt x="1312176" y="4906848"/>
                  </a:lnTo>
                  <a:lnTo>
                    <a:pt x="1265174" y="4913604"/>
                  </a:lnTo>
                  <a:lnTo>
                    <a:pt x="1218641" y="4921796"/>
                  </a:lnTo>
                  <a:lnTo>
                    <a:pt x="1172616" y="4931410"/>
                  </a:lnTo>
                  <a:lnTo>
                    <a:pt x="1127125" y="4942408"/>
                  </a:lnTo>
                  <a:lnTo>
                    <a:pt x="1082167" y="4954765"/>
                  </a:lnTo>
                  <a:lnTo>
                    <a:pt x="1037793" y="4968468"/>
                  </a:lnTo>
                  <a:lnTo>
                    <a:pt x="994016" y="4983505"/>
                  </a:lnTo>
                  <a:lnTo>
                    <a:pt x="950861" y="4999825"/>
                  </a:lnTo>
                  <a:lnTo>
                    <a:pt x="908342" y="5017427"/>
                  </a:lnTo>
                  <a:lnTo>
                    <a:pt x="866495" y="5036274"/>
                  </a:lnTo>
                  <a:lnTo>
                    <a:pt x="825334" y="5056352"/>
                  </a:lnTo>
                  <a:lnTo>
                    <a:pt x="784885" y="5077625"/>
                  </a:lnTo>
                  <a:lnTo>
                    <a:pt x="745172" y="5100091"/>
                  </a:lnTo>
                  <a:lnTo>
                    <a:pt x="706221" y="5123700"/>
                  </a:lnTo>
                  <a:lnTo>
                    <a:pt x="668058" y="5148453"/>
                  </a:lnTo>
                  <a:lnTo>
                    <a:pt x="630694" y="5174310"/>
                  </a:lnTo>
                  <a:lnTo>
                    <a:pt x="594156" y="5201259"/>
                  </a:lnTo>
                  <a:lnTo>
                    <a:pt x="558482" y="5229276"/>
                  </a:lnTo>
                  <a:lnTo>
                    <a:pt x="523684" y="5258320"/>
                  </a:lnTo>
                  <a:lnTo>
                    <a:pt x="489788" y="5288394"/>
                  </a:lnTo>
                  <a:lnTo>
                    <a:pt x="456806" y="5319446"/>
                  </a:lnTo>
                  <a:lnTo>
                    <a:pt x="424776" y="5351488"/>
                  </a:lnTo>
                  <a:lnTo>
                    <a:pt x="393712" y="5384457"/>
                  </a:lnTo>
                  <a:lnTo>
                    <a:pt x="363651" y="5418366"/>
                  </a:lnTo>
                  <a:lnTo>
                    <a:pt x="334594" y="5453164"/>
                  </a:lnTo>
                  <a:lnTo>
                    <a:pt x="306590" y="5488838"/>
                  </a:lnTo>
                  <a:lnTo>
                    <a:pt x="279641" y="5525376"/>
                  </a:lnTo>
                  <a:lnTo>
                    <a:pt x="253784" y="5562727"/>
                  </a:lnTo>
                  <a:lnTo>
                    <a:pt x="229031" y="5600903"/>
                  </a:lnTo>
                  <a:lnTo>
                    <a:pt x="205422" y="5639854"/>
                  </a:lnTo>
                  <a:lnTo>
                    <a:pt x="182956" y="5679567"/>
                  </a:lnTo>
                  <a:lnTo>
                    <a:pt x="161683" y="5720004"/>
                  </a:lnTo>
                  <a:lnTo>
                    <a:pt x="141605" y="5761164"/>
                  </a:lnTo>
                  <a:lnTo>
                    <a:pt x="122758" y="5803023"/>
                  </a:lnTo>
                  <a:lnTo>
                    <a:pt x="105156" y="5845543"/>
                  </a:lnTo>
                  <a:lnTo>
                    <a:pt x="88836" y="5888698"/>
                  </a:lnTo>
                  <a:lnTo>
                    <a:pt x="73799" y="5932475"/>
                  </a:lnTo>
                  <a:lnTo>
                    <a:pt x="60096" y="5976861"/>
                  </a:lnTo>
                  <a:lnTo>
                    <a:pt x="47739" y="6021806"/>
                  </a:lnTo>
                  <a:lnTo>
                    <a:pt x="36741" y="6067310"/>
                  </a:lnTo>
                  <a:lnTo>
                    <a:pt x="27127" y="6113335"/>
                  </a:lnTo>
                  <a:lnTo>
                    <a:pt x="18935" y="6159855"/>
                  </a:lnTo>
                  <a:lnTo>
                    <a:pt x="12179" y="6206871"/>
                  </a:lnTo>
                  <a:lnTo>
                    <a:pt x="6896" y="6254331"/>
                  </a:lnTo>
                  <a:lnTo>
                    <a:pt x="3086" y="6302235"/>
                  </a:lnTo>
                  <a:lnTo>
                    <a:pt x="774" y="6350533"/>
                  </a:lnTo>
                  <a:lnTo>
                    <a:pt x="0" y="6399238"/>
                  </a:lnTo>
                  <a:lnTo>
                    <a:pt x="774" y="6447930"/>
                  </a:lnTo>
                  <a:lnTo>
                    <a:pt x="3086" y="6496228"/>
                  </a:lnTo>
                  <a:lnTo>
                    <a:pt x="6896" y="6544132"/>
                  </a:lnTo>
                  <a:lnTo>
                    <a:pt x="12179" y="6591592"/>
                  </a:lnTo>
                  <a:lnTo>
                    <a:pt x="18935" y="6638595"/>
                  </a:lnTo>
                  <a:lnTo>
                    <a:pt x="27127" y="6685127"/>
                  </a:lnTo>
                  <a:lnTo>
                    <a:pt x="36741" y="6731152"/>
                  </a:lnTo>
                  <a:lnTo>
                    <a:pt x="47739" y="6776644"/>
                  </a:lnTo>
                  <a:lnTo>
                    <a:pt x="60096" y="6821602"/>
                  </a:lnTo>
                  <a:lnTo>
                    <a:pt x="73799" y="6865975"/>
                  </a:lnTo>
                  <a:lnTo>
                    <a:pt x="88836" y="6909752"/>
                  </a:lnTo>
                  <a:lnTo>
                    <a:pt x="105156" y="6952907"/>
                  </a:lnTo>
                  <a:lnTo>
                    <a:pt x="122758" y="6995427"/>
                  </a:lnTo>
                  <a:lnTo>
                    <a:pt x="141605" y="7037273"/>
                  </a:lnTo>
                  <a:lnTo>
                    <a:pt x="161683" y="7078434"/>
                  </a:lnTo>
                  <a:lnTo>
                    <a:pt x="182956" y="7118883"/>
                  </a:lnTo>
                  <a:lnTo>
                    <a:pt x="205422" y="7158596"/>
                  </a:lnTo>
                  <a:lnTo>
                    <a:pt x="229031" y="7197547"/>
                  </a:lnTo>
                  <a:lnTo>
                    <a:pt x="253784" y="7235711"/>
                  </a:lnTo>
                  <a:lnTo>
                    <a:pt x="279641" y="7273074"/>
                  </a:lnTo>
                  <a:lnTo>
                    <a:pt x="306590" y="7309599"/>
                  </a:lnTo>
                  <a:lnTo>
                    <a:pt x="334594" y="7345273"/>
                  </a:lnTo>
                  <a:lnTo>
                    <a:pt x="363651" y="7380084"/>
                  </a:lnTo>
                  <a:lnTo>
                    <a:pt x="393712" y="7413980"/>
                  </a:lnTo>
                  <a:lnTo>
                    <a:pt x="424776" y="7446962"/>
                  </a:lnTo>
                  <a:lnTo>
                    <a:pt x="456806" y="7478992"/>
                  </a:lnTo>
                  <a:lnTo>
                    <a:pt x="489788" y="7510043"/>
                  </a:lnTo>
                  <a:lnTo>
                    <a:pt x="523684" y="7540117"/>
                  </a:lnTo>
                  <a:lnTo>
                    <a:pt x="558482" y="7569162"/>
                  </a:lnTo>
                  <a:lnTo>
                    <a:pt x="594156" y="7597178"/>
                  </a:lnTo>
                  <a:lnTo>
                    <a:pt x="630694" y="7624127"/>
                  </a:lnTo>
                  <a:lnTo>
                    <a:pt x="668058" y="7649985"/>
                  </a:lnTo>
                  <a:lnTo>
                    <a:pt x="706221" y="7674737"/>
                  </a:lnTo>
                  <a:lnTo>
                    <a:pt x="745172" y="7698346"/>
                  </a:lnTo>
                  <a:lnTo>
                    <a:pt x="784885" y="7720812"/>
                  </a:lnTo>
                  <a:lnTo>
                    <a:pt x="825334" y="7742085"/>
                  </a:lnTo>
                  <a:lnTo>
                    <a:pt x="866495" y="7762164"/>
                  </a:lnTo>
                  <a:lnTo>
                    <a:pt x="908342" y="7781010"/>
                  </a:lnTo>
                  <a:lnTo>
                    <a:pt x="950861" y="7798613"/>
                  </a:lnTo>
                  <a:lnTo>
                    <a:pt x="994016" y="7814932"/>
                  </a:lnTo>
                  <a:lnTo>
                    <a:pt x="1037793" y="7829956"/>
                  </a:lnTo>
                  <a:lnTo>
                    <a:pt x="1082167" y="7843672"/>
                  </a:lnTo>
                  <a:lnTo>
                    <a:pt x="1127125" y="7856029"/>
                  </a:lnTo>
                  <a:lnTo>
                    <a:pt x="1172616" y="7867028"/>
                  </a:lnTo>
                  <a:lnTo>
                    <a:pt x="1218641" y="7876629"/>
                  </a:lnTo>
                  <a:lnTo>
                    <a:pt x="1265174" y="7884820"/>
                  </a:lnTo>
                  <a:lnTo>
                    <a:pt x="1312176" y="7891577"/>
                  </a:lnTo>
                  <a:lnTo>
                    <a:pt x="1359649" y="7896873"/>
                  </a:lnTo>
                  <a:lnTo>
                    <a:pt x="1407541" y="7900683"/>
                  </a:lnTo>
                  <a:lnTo>
                    <a:pt x="1455851" y="7902994"/>
                  </a:lnTo>
                  <a:lnTo>
                    <a:pt x="1504543" y="7903769"/>
                  </a:lnTo>
                  <a:lnTo>
                    <a:pt x="1553235" y="7902994"/>
                  </a:lnTo>
                  <a:lnTo>
                    <a:pt x="1601546" y="7900683"/>
                  </a:lnTo>
                  <a:lnTo>
                    <a:pt x="1649437" y="7896873"/>
                  </a:lnTo>
                  <a:lnTo>
                    <a:pt x="1696910" y="7891577"/>
                  </a:lnTo>
                  <a:lnTo>
                    <a:pt x="1743913" y="7884820"/>
                  </a:lnTo>
                  <a:lnTo>
                    <a:pt x="1790446" y="7876629"/>
                  </a:lnTo>
                  <a:lnTo>
                    <a:pt x="1836470" y="7867028"/>
                  </a:lnTo>
                  <a:lnTo>
                    <a:pt x="1881962" y="7856029"/>
                  </a:lnTo>
                  <a:lnTo>
                    <a:pt x="1926920" y="7843672"/>
                  </a:lnTo>
                  <a:lnTo>
                    <a:pt x="1971294" y="7829956"/>
                  </a:lnTo>
                  <a:lnTo>
                    <a:pt x="2015070" y="7814932"/>
                  </a:lnTo>
                  <a:lnTo>
                    <a:pt x="2058225" y="7798613"/>
                  </a:lnTo>
                  <a:lnTo>
                    <a:pt x="2100745" y="7781010"/>
                  </a:lnTo>
                  <a:lnTo>
                    <a:pt x="2142604" y="7762164"/>
                  </a:lnTo>
                  <a:lnTo>
                    <a:pt x="2183752" y="7742085"/>
                  </a:lnTo>
                  <a:lnTo>
                    <a:pt x="2224201" y="7720812"/>
                  </a:lnTo>
                  <a:lnTo>
                    <a:pt x="2263914" y="7698346"/>
                  </a:lnTo>
                  <a:lnTo>
                    <a:pt x="2302865" y="7674737"/>
                  </a:lnTo>
                  <a:lnTo>
                    <a:pt x="2341029" y="7649985"/>
                  </a:lnTo>
                  <a:lnTo>
                    <a:pt x="2378392" y="7624127"/>
                  </a:lnTo>
                  <a:lnTo>
                    <a:pt x="2414930" y="7597178"/>
                  </a:lnTo>
                  <a:lnTo>
                    <a:pt x="2450604" y="7569162"/>
                  </a:lnTo>
                  <a:lnTo>
                    <a:pt x="2485402" y="7540117"/>
                  </a:lnTo>
                  <a:lnTo>
                    <a:pt x="2519299" y="7510043"/>
                  </a:lnTo>
                  <a:lnTo>
                    <a:pt x="2552281" y="7478992"/>
                  </a:lnTo>
                  <a:lnTo>
                    <a:pt x="2584310" y="7446962"/>
                  </a:lnTo>
                  <a:lnTo>
                    <a:pt x="2615374" y="7413980"/>
                  </a:lnTo>
                  <a:lnTo>
                    <a:pt x="2645435" y="7380084"/>
                  </a:lnTo>
                  <a:lnTo>
                    <a:pt x="2674493" y="7345273"/>
                  </a:lnTo>
                  <a:lnTo>
                    <a:pt x="2702496" y="7309599"/>
                  </a:lnTo>
                  <a:lnTo>
                    <a:pt x="2729446" y="7273074"/>
                  </a:lnTo>
                  <a:lnTo>
                    <a:pt x="2755303" y="7235711"/>
                  </a:lnTo>
                  <a:lnTo>
                    <a:pt x="2780055" y="7197547"/>
                  </a:lnTo>
                  <a:lnTo>
                    <a:pt x="2803677" y="7158596"/>
                  </a:lnTo>
                  <a:lnTo>
                    <a:pt x="2826131" y="7118883"/>
                  </a:lnTo>
                  <a:lnTo>
                    <a:pt x="2847403" y="7078434"/>
                  </a:lnTo>
                  <a:lnTo>
                    <a:pt x="2867482" y="7037273"/>
                  </a:lnTo>
                  <a:lnTo>
                    <a:pt x="2886329" y="6995427"/>
                  </a:lnTo>
                  <a:lnTo>
                    <a:pt x="2903931" y="6952907"/>
                  </a:lnTo>
                  <a:lnTo>
                    <a:pt x="2920250" y="6909752"/>
                  </a:lnTo>
                  <a:lnTo>
                    <a:pt x="2935287" y="6865975"/>
                  </a:lnTo>
                  <a:lnTo>
                    <a:pt x="2948990" y="6821602"/>
                  </a:lnTo>
                  <a:lnTo>
                    <a:pt x="2961348" y="6776644"/>
                  </a:lnTo>
                  <a:lnTo>
                    <a:pt x="2972346" y="6731152"/>
                  </a:lnTo>
                  <a:lnTo>
                    <a:pt x="2981960" y="6685127"/>
                  </a:lnTo>
                  <a:lnTo>
                    <a:pt x="2990151" y="6638595"/>
                  </a:lnTo>
                  <a:lnTo>
                    <a:pt x="2996908" y="6591592"/>
                  </a:lnTo>
                  <a:lnTo>
                    <a:pt x="3002191" y="6544132"/>
                  </a:lnTo>
                  <a:lnTo>
                    <a:pt x="3006013" y="6496228"/>
                  </a:lnTo>
                  <a:lnTo>
                    <a:pt x="3008312" y="6447930"/>
                  </a:lnTo>
                  <a:lnTo>
                    <a:pt x="3009087" y="6399238"/>
                  </a:lnTo>
                  <a:close/>
                </a:path>
                <a:path w="5819140" h="7903845" extrusionOk="0">
                  <a:moveTo>
                    <a:pt x="5706859" y="4716018"/>
                  </a:moveTo>
                  <a:lnTo>
                    <a:pt x="5706059" y="4668126"/>
                  </a:lnTo>
                  <a:lnTo>
                    <a:pt x="5703646" y="4620653"/>
                  </a:lnTo>
                  <a:lnTo>
                    <a:pt x="5699671" y="4573600"/>
                  </a:lnTo>
                  <a:lnTo>
                    <a:pt x="5694146" y="4527016"/>
                  </a:lnTo>
                  <a:lnTo>
                    <a:pt x="5687111" y="4480903"/>
                  </a:lnTo>
                  <a:lnTo>
                    <a:pt x="5678563" y="4435310"/>
                  </a:lnTo>
                  <a:lnTo>
                    <a:pt x="5668556" y="4390237"/>
                  </a:lnTo>
                  <a:lnTo>
                    <a:pt x="5657113" y="4345737"/>
                  </a:lnTo>
                  <a:lnTo>
                    <a:pt x="5644248" y="4301820"/>
                  </a:lnTo>
                  <a:lnTo>
                    <a:pt x="5629986" y="4258513"/>
                  </a:lnTo>
                  <a:lnTo>
                    <a:pt x="5614365" y="4215854"/>
                  </a:lnTo>
                  <a:lnTo>
                    <a:pt x="5597410" y="4173855"/>
                  </a:lnTo>
                  <a:lnTo>
                    <a:pt x="5579135" y="4132542"/>
                  </a:lnTo>
                  <a:lnTo>
                    <a:pt x="5559577" y="4091940"/>
                  </a:lnTo>
                  <a:lnTo>
                    <a:pt x="5538749" y="4052100"/>
                  </a:lnTo>
                  <a:lnTo>
                    <a:pt x="5516702" y="4013009"/>
                  </a:lnTo>
                  <a:lnTo>
                    <a:pt x="5493436" y="3974719"/>
                  </a:lnTo>
                  <a:lnTo>
                    <a:pt x="5468988" y="3937254"/>
                  </a:lnTo>
                  <a:lnTo>
                    <a:pt x="5443385" y="3900627"/>
                  </a:lnTo>
                  <a:lnTo>
                    <a:pt x="5416639" y="3864876"/>
                  </a:lnTo>
                  <a:lnTo>
                    <a:pt x="5388800" y="3830028"/>
                  </a:lnTo>
                  <a:lnTo>
                    <a:pt x="5359882" y="3796093"/>
                  </a:lnTo>
                  <a:lnTo>
                    <a:pt x="5329910" y="3763111"/>
                  </a:lnTo>
                  <a:lnTo>
                    <a:pt x="5298910" y="3731120"/>
                  </a:lnTo>
                  <a:lnTo>
                    <a:pt x="5266906" y="3700107"/>
                  </a:lnTo>
                  <a:lnTo>
                    <a:pt x="5233924" y="3670135"/>
                  </a:lnTo>
                  <a:lnTo>
                    <a:pt x="5199989" y="3641217"/>
                  </a:lnTo>
                  <a:lnTo>
                    <a:pt x="5165141" y="3613378"/>
                  </a:lnTo>
                  <a:lnTo>
                    <a:pt x="5129390" y="3586645"/>
                  </a:lnTo>
                  <a:lnTo>
                    <a:pt x="5092763" y="3561029"/>
                  </a:lnTo>
                  <a:lnTo>
                    <a:pt x="5055298" y="3536581"/>
                  </a:lnTo>
                  <a:lnTo>
                    <a:pt x="5017008" y="3513328"/>
                  </a:lnTo>
                  <a:lnTo>
                    <a:pt x="4977930" y="3491268"/>
                  </a:lnTo>
                  <a:lnTo>
                    <a:pt x="4938077" y="3470452"/>
                  </a:lnTo>
                  <a:lnTo>
                    <a:pt x="4897475" y="3450882"/>
                  </a:lnTo>
                  <a:lnTo>
                    <a:pt x="4856175" y="3432619"/>
                  </a:lnTo>
                  <a:lnTo>
                    <a:pt x="4814163" y="3415652"/>
                  </a:lnTo>
                  <a:lnTo>
                    <a:pt x="4771504" y="3400031"/>
                  </a:lnTo>
                  <a:lnTo>
                    <a:pt x="4728197" y="3385782"/>
                  </a:lnTo>
                  <a:lnTo>
                    <a:pt x="4684280" y="3372916"/>
                  </a:lnTo>
                  <a:lnTo>
                    <a:pt x="4639780" y="3361461"/>
                  </a:lnTo>
                  <a:lnTo>
                    <a:pt x="4594720" y="3351453"/>
                  </a:lnTo>
                  <a:lnTo>
                    <a:pt x="4549114" y="3342919"/>
                  </a:lnTo>
                  <a:lnTo>
                    <a:pt x="4503013" y="3335871"/>
                  </a:lnTo>
                  <a:lnTo>
                    <a:pt x="4456417" y="3330346"/>
                  </a:lnTo>
                  <a:lnTo>
                    <a:pt x="4409364" y="3326371"/>
                  </a:lnTo>
                  <a:lnTo>
                    <a:pt x="4361891" y="3323971"/>
                  </a:lnTo>
                  <a:lnTo>
                    <a:pt x="4314012" y="3323158"/>
                  </a:lnTo>
                  <a:lnTo>
                    <a:pt x="4266120" y="3323971"/>
                  </a:lnTo>
                  <a:lnTo>
                    <a:pt x="4218648" y="3326371"/>
                  </a:lnTo>
                  <a:lnTo>
                    <a:pt x="4171594" y="3330346"/>
                  </a:lnTo>
                  <a:lnTo>
                    <a:pt x="4124998" y="3335871"/>
                  </a:lnTo>
                  <a:lnTo>
                    <a:pt x="4078897" y="3342919"/>
                  </a:lnTo>
                  <a:lnTo>
                    <a:pt x="4033291" y="3351453"/>
                  </a:lnTo>
                  <a:lnTo>
                    <a:pt x="3988231" y="3361461"/>
                  </a:lnTo>
                  <a:lnTo>
                    <a:pt x="3943731" y="3372916"/>
                  </a:lnTo>
                  <a:lnTo>
                    <a:pt x="3899814" y="3385782"/>
                  </a:lnTo>
                  <a:lnTo>
                    <a:pt x="3856507" y="3400031"/>
                  </a:lnTo>
                  <a:lnTo>
                    <a:pt x="3813848" y="3415652"/>
                  </a:lnTo>
                  <a:lnTo>
                    <a:pt x="3771849" y="3432619"/>
                  </a:lnTo>
                  <a:lnTo>
                    <a:pt x="3730536" y="3450882"/>
                  </a:lnTo>
                  <a:lnTo>
                    <a:pt x="3689934" y="3470452"/>
                  </a:lnTo>
                  <a:lnTo>
                    <a:pt x="3650081" y="3491268"/>
                  </a:lnTo>
                  <a:lnTo>
                    <a:pt x="3611003" y="3513328"/>
                  </a:lnTo>
                  <a:lnTo>
                    <a:pt x="3572713" y="3536581"/>
                  </a:lnTo>
                  <a:lnTo>
                    <a:pt x="3535248" y="3561029"/>
                  </a:lnTo>
                  <a:lnTo>
                    <a:pt x="3498621" y="3586645"/>
                  </a:lnTo>
                  <a:lnTo>
                    <a:pt x="3462871" y="3613378"/>
                  </a:lnTo>
                  <a:lnTo>
                    <a:pt x="3428022" y="3641217"/>
                  </a:lnTo>
                  <a:lnTo>
                    <a:pt x="3394087" y="3670135"/>
                  </a:lnTo>
                  <a:lnTo>
                    <a:pt x="3361105" y="3700107"/>
                  </a:lnTo>
                  <a:lnTo>
                    <a:pt x="3329101" y="3731120"/>
                  </a:lnTo>
                  <a:lnTo>
                    <a:pt x="3298101" y="3763111"/>
                  </a:lnTo>
                  <a:lnTo>
                    <a:pt x="3268129" y="3796093"/>
                  </a:lnTo>
                  <a:lnTo>
                    <a:pt x="3239211" y="3830028"/>
                  </a:lnTo>
                  <a:lnTo>
                    <a:pt x="3211372" y="3864876"/>
                  </a:lnTo>
                  <a:lnTo>
                    <a:pt x="3184626" y="3900627"/>
                  </a:lnTo>
                  <a:lnTo>
                    <a:pt x="3159023" y="3937254"/>
                  </a:lnTo>
                  <a:lnTo>
                    <a:pt x="3134576" y="3974719"/>
                  </a:lnTo>
                  <a:lnTo>
                    <a:pt x="3111309" y="4013009"/>
                  </a:lnTo>
                  <a:lnTo>
                    <a:pt x="3089262" y="4052100"/>
                  </a:lnTo>
                  <a:lnTo>
                    <a:pt x="3068434" y="4091940"/>
                  </a:lnTo>
                  <a:lnTo>
                    <a:pt x="3048876" y="4132542"/>
                  </a:lnTo>
                  <a:lnTo>
                    <a:pt x="3030601" y="4173855"/>
                  </a:lnTo>
                  <a:lnTo>
                    <a:pt x="3013646" y="4215854"/>
                  </a:lnTo>
                  <a:lnTo>
                    <a:pt x="2998025" y="4258513"/>
                  </a:lnTo>
                  <a:lnTo>
                    <a:pt x="2983763" y="4301820"/>
                  </a:lnTo>
                  <a:lnTo>
                    <a:pt x="2970898" y="4345737"/>
                  </a:lnTo>
                  <a:lnTo>
                    <a:pt x="2959455" y="4390237"/>
                  </a:lnTo>
                  <a:lnTo>
                    <a:pt x="2949448" y="4435310"/>
                  </a:lnTo>
                  <a:lnTo>
                    <a:pt x="2940913" y="4480903"/>
                  </a:lnTo>
                  <a:lnTo>
                    <a:pt x="2933865" y="4527016"/>
                  </a:lnTo>
                  <a:lnTo>
                    <a:pt x="2928340" y="4573600"/>
                  </a:lnTo>
                  <a:lnTo>
                    <a:pt x="2924365" y="4620653"/>
                  </a:lnTo>
                  <a:lnTo>
                    <a:pt x="2921952" y="4668126"/>
                  </a:lnTo>
                  <a:lnTo>
                    <a:pt x="2921152" y="4716018"/>
                  </a:lnTo>
                  <a:lnTo>
                    <a:pt x="2921952" y="4763897"/>
                  </a:lnTo>
                  <a:lnTo>
                    <a:pt x="2924365" y="4811382"/>
                  </a:lnTo>
                  <a:lnTo>
                    <a:pt x="2928340" y="4858423"/>
                  </a:lnTo>
                  <a:lnTo>
                    <a:pt x="2933865" y="4905019"/>
                  </a:lnTo>
                  <a:lnTo>
                    <a:pt x="2940913" y="4951133"/>
                  </a:lnTo>
                  <a:lnTo>
                    <a:pt x="2949448" y="4996726"/>
                  </a:lnTo>
                  <a:lnTo>
                    <a:pt x="2959455" y="5041785"/>
                  </a:lnTo>
                  <a:lnTo>
                    <a:pt x="2970898" y="5086299"/>
                  </a:lnTo>
                  <a:lnTo>
                    <a:pt x="2983763" y="5130216"/>
                  </a:lnTo>
                  <a:lnTo>
                    <a:pt x="2998025" y="5173510"/>
                  </a:lnTo>
                  <a:lnTo>
                    <a:pt x="3013646" y="5216182"/>
                  </a:lnTo>
                  <a:lnTo>
                    <a:pt x="3030601" y="5258181"/>
                  </a:lnTo>
                  <a:lnTo>
                    <a:pt x="3048876" y="5299494"/>
                  </a:lnTo>
                  <a:lnTo>
                    <a:pt x="3068434" y="5340083"/>
                  </a:lnTo>
                  <a:lnTo>
                    <a:pt x="3089262" y="5379936"/>
                  </a:lnTo>
                  <a:lnTo>
                    <a:pt x="3111309" y="5419026"/>
                  </a:lnTo>
                  <a:lnTo>
                    <a:pt x="3134576" y="5457317"/>
                  </a:lnTo>
                  <a:lnTo>
                    <a:pt x="3159023" y="5494782"/>
                  </a:lnTo>
                  <a:lnTo>
                    <a:pt x="3184626" y="5531409"/>
                  </a:lnTo>
                  <a:lnTo>
                    <a:pt x="3211372" y="5567159"/>
                  </a:lnTo>
                  <a:lnTo>
                    <a:pt x="3239211" y="5602008"/>
                  </a:lnTo>
                  <a:lnTo>
                    <a:pt x="3268129" y="5635942"/>
                  </a:lnTo>
                  <a:lnTo>
                    <a:pt x="3298101" y="5668924"/>
                  </a:lnTo>
                  <a:lnTo>
                    <a:pt x="3329101" y="5700928"/>
                  </a:lnTo>
                  <a:lnTo>
                    <a:pt x="3361105" y="5731929"/>
                  </a:lnTo>
                  <a:lnTo>
                    <a:pt x="3394087" y="5761901"/>
                  </a:lnTo>
                  <a:lnTo>
                    <a:pt x="3428022" y="5790819"/>
                  </a:lnTo>
                  <a:lnTo>
                    <a:pt x="3462871" y="5818657"/>
                  </a:lnTo>
                  <a:lnTo>
                    <a:pt x="3498621" y="5845403"/>
                  </a:lnTo>
                  <a:lnTo>
                    <a:pt x="3535248" y="5871007"/>
                  </a:lnTo>
                  <a:lnTo>
                    <a:pt x="3572713" y="5895454"/>
                  </a:lnTo>
                  <a:lnTo>
                    <a:pt x="3611003" y="5918720"/>
                  </a:lnTo>
                  <a:lnTo>
                    <a:pt x="3650081" y="5940768"/>
                  </a:lnTo>
                  <a:lnTo>
                    <a:pt x="3689934" y="5961596"/>
                  </a:lnTo>
                  <a:lnTo>
                    <a:pt x="3730536" y="5981154"/>
                  </a:lnTo>
                  <a:lnTo>
                    <a:pt x="3771849" y="5999429"/>
                  </a:lnTo>
                  <a:lnTo>
                    <a:pt x="3813848" y="6016383"/>
                  </a:lnTo>
                  <a:lnTo>
                    <a:pt x="3856507" y="6032004"/>
                  </a:lnTo>
                  <a:lnTo>
                    <a:pt x="3899814" y="6046267"/>
                  </a:lnTo>
                  <a:lnTo>
                    <a:pt x="3943731" y="6059132"/>
                  </a:lnTo>
                  <a:lnTo>
                    <a:pt x="3988231" y="6070574"/>
                  </a:lnTo>
                  <a:lnTo>
                    <a:pt x="4033291" y="6080582"/>
                  </a:lnTo>
                  <a:lnTo>
                    <a:pt x="4078897" y="6089129"/>
                  </a:lnTo>
                  <a:lnTo>
                    <a:pt x="4124998" y="6096165"/>
                  </a:lnTo>
                  <a:lnTo>
                    <a:pt x="4171594" y="6101689"/>
                  </a:lnTo>
                  <a:lnTo>
                    <a:pt x="4218648" y="6105677"/>
                  </a:lnTo>
                  <a:lnTo>
                    <a:pt x="4266120" y="6108077"/>
                  </a:lnTo>
                  <a:lnTo>
                    <a:pt x="4314012" y="6108890"/>
                  </a:lnTo>
                  <a:lnTo>
                    <a:pt x="4361891" y="6108077"/>
                  </a:lnTo>
                  <a:lnTo>
                    <a:pt x="4409364" y="6105677"/>
                  </a:lnTo>
                  <a:lnTo>
                    <a:pt x="4456417" y="6101689"/>
                  </a:lnTo>
                  <a:lnTo>
                    <a:pt x="4503013" y="6096165"/>
                  </a:lnTo>
                  <a:lnTo>
                    <a:pt x="4549114" y="6089129"/>
                  </a:lnTo>
                  <a:lnTo>
                    <a:pt x="4594720" y="6080582"/>
                  </a:lnTo>
                  <a:lnTo>
                    <a:pt x="4639780" y="6070574"/>
                  </a:lnTo>
                  <a:lnTo>
                    <a:pt x="4684280" y="6059132"/>
                  </a:lnTo>
                  <a:lnTo>
                    <a:pt x="4728197" y="6046267"/>
                  </a:lnTo>
                  <a:lnTo>
                    <a:pt x="4771504" y="6032004"/>
                  </a:lnTo>
                  <a:lnTo>
                    <a:pt x="4814163" y="6016383"/>
                  </a:lnTo>
                  <a:lnTo>
                    <a:pt x="4856175" y="5999429"/>
                  </a:lnTo>
                  <a:lnTo>
                    <a:pt x="4897475" y="5981154"/>
                  </a:lnTo>
                  <a:lnTo>
                    <a:pt x="4938077" y="5961596"/>
                  </a:lnTo>
                  <a:lnTo>
                    <a:pt x="4977930" y="5940768"/>
                  </a:lnTo>
                  <a:lnTo>
                    <a:pt x="5017008" y="5918720"/>
                  </a:lnTo>
                  <a:lnTo>
                    <a:pt x="5055298" y="5895454"/>
                  </a:lnTo>
                  <a:lnTo>
                    <a:pt x="5092763" y="5871007"/>
                  </a:lnTo>
                  <a:lnTo>
                    <a:pt x="5129390" y="5845403"/>
                  </a:lnTo>
                  <a:lnTo>
                    <a:pt x="5165141" y="5818657"/>
                  </a:lnTo>
                  <a:lnTo>
                    <a:pt x="5199989" y="5790819"/>
                  </a:lnTo>
                  <a:lnTo>
                    <a:pt x="5233924" y="5761901"/>
                  </a:lnTo>
                  <a:lnTo>
                    <a:pt x="5266906" y="5731929"/>
                  </a:lnTo>
                  <a:lnTo>
                    <a:pt x="5298910" y="5700928"/>
                  </a:lnTo>
                  <a:lnTo>
                    <a:pt x="5329910" y="5668924"/>
                  </a:lnTo>
                  <a:lnTo>
                    <a:pt x="5359882" y="5635942"/>
                  </a:lnTo>
                  <a:lnTo>
                    <a:pt x="5388800" y="5602008"/>
                  </a:lnTo>
                  <a:lnTo>
                    <a:pt x="5416639" y="5567159"/>
                  </a:lnTo>
                  <a:lnTo>
                    <a:pt x="5443385" y="5531409"/>
                  </a:lnTo>
                  <a:lnTo>
                    <a:pt x="5468988" y="5494782"/>
                  </a:lnTo>
                  <a:lnTo>
                    <a:pt x="5493436" y="5457317"/>
                  </a:lnTo>
                  <a:lnTo>
                    <a:pt x="5516702" y="5419026"/>
                  </a:lnTo>
                  <a:lnTo>
                    <a:pt x="5538749" y="5379936"/>
                  </a:lnTo>
                  <a:lnTo>
                    <a:pt x="5559577" y="5340083"/>
                  </a:lnTo>
                  <a:lnTo>
                    <a:pt x="5579135" y="5299494"/>
                  </a:lnTo>
                  <a:lnTo>
                    <a:pt x="5597410" y="5258181"/>
                  </a:lnTo>
                  <a:lnTo>
                    <a:pt x="5614365" y="5216182"/>
                  </a:lnTo>
                  <a:lnTo>
                    <a:pt x="5629986" y="5173510"/>
                  </a:lnTo>
                  <a:lnTo>
                    <a:pt x="5644248" y="5130216"/>
                  </a:lnTo>
                  <a:lnTo>
                    <a:pt x="5657113" y="5086299"/>
                  </a:lnTo>
                  <a:lnTo>
                    <a:pt x="5668556" y="5041785"/>
                  </a:lnTo>
                  <a:lnTo>
                    <a:pt x="5678563" y="4996726"/>
                  </a:lnTo>
                  <a:lnTo>
                    <a:pt x="5687111" y="4951133"/>
                  </a:lnTo>
                  <a:lnTo>
                    <a:pt x="5694146" y="4905019"/>
                  </a:lnTo>
                  <a:lnTo>
                    <a:pt x="5699671" y="4858423"/>
                  </a:lnTo>
                  <a:lnTo>
                    <a:pt x="5703646" y="4811382"/>
                  </a:lnTo>
                  <a:lnTo>
                    <a:pt x="5706059" y="4763897"/>
                  </a:lnTo>
                  <a:lnTo>
                    <a:pt x="5706859" y="4716018"/>
                  </a:lnTo>
                  <a:close/>
                </a:path>
                <a:path w="5819140" h="7903845" extrusionOk="0">
                  <a:moveTo>
                    <a:pt x="5818543" y="1504543"/>
                  </a:moveTo>
                  <a:lnTo>
                    <a:pt x="5817768" y="1455851"/>
                  </a:lnTo>
                  <a:lnTo>
                    <a:pt x="5815469" y="1407541"/>
                  </a:lnTo>
                  <a:lnTo>
                    <a:pt x="5811659" y="1359649"/>
                  </a:lnTo>
                  <a:lnTo>
                    <a:pt x="5806364" y="1312189"/>
                  </a:lnTo>
                  <a:lnTo>
                    <a:pt x="5799607" y="1265174"/>
                  </a:lnTo>
                  <a:lnTo>
                    <a:pt x="5791416" y="1218653"/>
                  </a:lnTo>
                  <a:lnTo>
                    <a:pt x="5781814" y="1172629"/>
                  </a:lnTo>
                  <a:lnTo>
                    <a:pt x="5770816" y="1127125"/>
                  </a:lnTo>
                  <a:lnTo>
                    <a:pt x="5758446" y="1082179"/>
                  </a:lnTo>
                  <a:lnTo>
                    <a:pt x="5744743" y="1037805"/>
                  </a:lnTo>
                  <a:lnTo>
                    <a:pt x="5729719" y="994016"/>
                  </a:lnTo>
                  <a:lnTo>
                    <a:pt x="5713387" y="950861"/>
                  </a:lnTo>
                  <a:lnTo>
                    <a:pt x="5695797" y="908342"/>
                  </a:lnTo>
                  <a:lnTo>
                    <a:pt x="5676951" y="866495"/>
                  </a:lnTo>
                  <a:lnTo>
                    <a:pt x="5656872" y="825334"/>
                  </a:lnTo>
                  <a:lnTo>
                    <a:pt x="5635587" y="784885"/>
                  </a:lnTo>
                  <a:lnTo>
                    <a:pt x="5613133" y="745172"/>
                  </a:lnTo>
                  <a:lnTo>
                    <a:pt x="5589511" y="706221"/>
                  </a:lnTo>
                  <a:lnTo>
                    <a:pt x="5564771" y="668058"/>
                  </a:lnTo>
                  <a:lnTo>
                    <a:pt x="5538902" y="630694"/>
                  </a:lnTo>
                  <a:lnTo>
                    <a:pt x="5511965" y="594169"/>
                  </a:lnTo>
                  <a:lnTo>
                    <a:pt x="5483949" y="558495"/>
                  </a:lnTo>
                  <a:lnTo>
                    <a:pt x="5454904" y="523684"/>
                  </a:lnTo>
                  <a:lnTo>
                    <a:pt x="5424830" y="489788"/>
                  </a:lnTo>
                  <a:lnTo>
                    <a:pt x="5393779" y="456806"/>
                  </a:lnTo>
                  <a:lnTo>
                    <a:pt x="5361737" y="424776"/>
                  </a:lnTo>
                  <a:lnTo>
                    <a:pt x="5328767" y="393725"/>
                  </a:lnTo>
                  <a:lnTo>
                    <a:pt x="5294871" y="363651"/>
                  </a:lnTo>
                  <a:lnTo>
                    <a:pt x="5260060" y="334606"/>
                  </a:lnTo>
                  <a:lnTo>
                    <a:pt x="5224386" y="306590"/>
                  </a:lnTo>
                  <a:lnTo>
                    <a:pt x="5187861" y="279641"/>
                  </a:lnTo>
                  <a:lnTo>
                    <a:pt x="5150497" y="253784"/>
                  </a:lnTo>
                  <a:lnTo>
                    <a:pt x="5112334" y="229031"/>
                  </a:lnTo>
                  <a:lnTo>
                    <a:pt x="5073383" y="205422"/>
                  </a:lnTo>
                  <a:lnTo>
                    <a:pt x="5033670" y="182956"/>
                  </a:lnTo>
                  <a:lnTo>
                    <a:pt x="4993221" y="161683"/>
                  </a:lnTo>
                  <a:lnTo>
                    <a:pt x="4952060" y="141605"/>
                  </a:lnTo>
                  <a:lnTo>
                    <a:pt x="4910213" y="122758"/>
                  </a:lnTo>
                  <a:lnTo>
                    <a:pt x="4867694" y="105156"/>
                  </a:lnTo>
                  <a:lnTo>
                    <a:pt x="4824539" y="88836"/>
                  </a:lnTo>
                  <a:lnTo>
                    <a:pt x="4780750" y="73799"/>
                  </a:lnTo>
                  <a:lnTo>
                    <a:pt x="4736376" y="60096"/>
                  </a:lnTo>
                  <a:lnTo>
                    <a:pt x="4691431" y="47739"/>
                  </a:lnTo>
                  <a:lnTo>
                    <a:pt x="4645926" y="36741"/>
                  </a:lnTo>
                  <a:lnTo>
                    <a:pt x="4599902" y="27127"/>
                  </a:lnTo>
                  <a:lnTo>
                    <a:pt x="4553382" y="18935"/>
                  </a:lnTo>
                  <a:lnTo>
                    <a:pt x="4506366" y="12179"/>
                  </a:lnTo>
                  <a:lnTo>
                    <a:pt x="4458906" y="6896"/>
                  </a:lnTo>
                  <a:lnTo>
                    <a:pt x="4411002" y="3073"/>
                  </a:lnTo>
                  <a:lnTo>
                    <a:pt x="4362704" y="774"/>
                  </a:lnTo>
                  <a:lnTo>
                    <a:pt x="4314012" y="0"/>
                  </a:lnTo>
                  <a:lnTo>
                    <a:pt x="4265307" y="774"/>
                  </a:lnTo>
                  <a:lnTo>
                    <a:pt x="4217009" y="3073"/>
                  </a:lnTo>
                  <a:lnTo>
                    <a:pt x="4169105" y="6896"/>
                  </a:lnTo>
                  <a:lnTo>
                    <a:pt x="4121645" y="12179"/>
                  </a:lnTo>
                  <a:lnTo>
                    <a:pt x="4074630" y="18935"/>
                  </a:lnTo>
                  <a:lnTo>
                    <a:pt x="4028109" y="27127"/>
                  </a:lnTo>
                  <a:lnTo>
                    <a:pt x="3982085" y="36741"/>
                  </a:lnTo>
                  <a:lnTo>
                    <a:pt x="3936581" y="47739"/>
                  </a:lnTo>
                  <a:lnTo>
                    <a:pt x="3891635" y="60096"/>
                  </a:lnTo>
                  <a:lnTo>
                    <a:pt x="3847261" y="73799"/>
                  </a:lnTo>
                  <a:lnTo>
                    <a:pt x="3803472" y="88836"/>
                  </a:lnTo>
                  <a:lnTo>
                    <a:pt x="3760317" y="105156"/>
                  </a:lnTo>
                  <a:lnTo>
                    <a:pt x="3717798" y="122758"/>
                  </a:lnTo>
                  <a:lnTo>
                    <a:pt x="3675951" y="141605"/>
                  </a:lnTo>
                  <a:lnTo>
                    <a:pt x="3634790" y="161683"/>
                  </a:lnTo>
                  <a:lnTo>
                    <a:pt x="3594341" y="182956"/>
                  </a:lnTo>
                  <a:lnTo>
                    <a:pt x="3554628" y="205422"/>
                  </a:lnTo>
                  <a:lnTo>
                    <a:pt x="3515677" y="229031"/>
                  </a:lnTo>
                  <a:lnTo>
                    <a:pt x="3477514" y="253784"/>
                  </a:lnTo>
                  <a:lnTo>
                    <a:pt x="3440150" y="279641"/>
                  </a:lnTo>
                  <a:lnTo>
                    <a:pt x="3403625" y="306590"/>
                  </a:lnTo>
                  <a:lnTo>
                    <a:pt x="3367951" y="334606"/>
                  </a:lnTo>
                  <a:lnTo>
                    <a:pt x="3333153" y="363651"/>
                  </a:lnTo>
                  <a:lnTo>
                    <a:pt x="3299244" y="393725"/>
                  </a:lnTo>
                  <a:lnTo>
                    <a:pt x="3266275" y="424776"/>
                  </a:lnTo>
                  <a:lnTo>
                    <a:pt x="3234232" y="456806"/>
                  </a:lnTo>
                  <a:lnTo>
                    <a:pt x="3203181" y="489788"/>
                  </a:lnTo>
                  <a:lnTo>
                    <a:pt x="3173107" y="523684"/>
                  </a:lnTo>
                  <a:lnTo>
                    <a:pt x="3144062" y="558495"/>
                  </a:lnTo>
                  <a:lnTo>
                    <a:pt x="3116046" y="594169"/>
                  </a:lnTo>
                  <a:lnTo>
                    <a:pt x="3089110" y="630694"/>
                  </a:lnTo>
                  <a:lnTo>
                    <a:pt x="3063240" y="668058"/>
                  </a:lnTo>
                  <a:lnTo>
                    <a:pt x="3038500" y="706221"/>
                  </a:lnTo>
                  <a:lnTo>
                    <a:pt x="3014878" y="745172"/>
                  </a:lnTo>
                  <a:lnTo>
                    <a:pt x="2992424" y="784885"/>
                  </a:lnTo>
                  <a:lnTo>
                    <a:pt x="2971139" y="825334"/>
                  </a:lnTo>
                  <a:lnTo>
                    <a:pt x="2951061" y="866495"/>
                  </a:lnTo>
                  <a:lnTo>
                    <a:pt x="2932214" y="908342"/>
                  </a:lnTo>
                  <a:lnTo>
                    <a:pt x="2914624" y="950861"/>
                  </a:lnTo>
                  <a:lnTo>
                    <a:pt x="2898292" y="994016"/>
                  </a:lnTo>
                  <a:lnTo>
                    <a:pt x="2883268" y="1037805"/>
                  </a:lnTo>
                  <a:lnTo>
                    <a:pt x="2869565" y="1082179"/>
                  </a:lnTo>
                  <a:lnTo>
                    <a:pt x="2857195" y="1127125"/>
                  </a:lnTo>
                  <a:lnTo>
                    <a:pt x="2846197" y="1172629"/>
                  </a:lnTo>
                  <a:lnTo>
                    <a:pt x="2836595" y="1218653"/>
                  </a:lnTo>
                  <a:lnTo>
                    <a:pt x="2828404" y="1265174"/>
                  </a:lnTo>
                  <a:lnTo>
                    <a:pt x="2821648" y="1312189"/>
                  </a:lnTo>
                  <a:lnTo>
                    <a:pt x="2816352" y="1359649"/>
                  </a:lnTo>
                  <a:lnTo>
                    <a:pt x="2812542" y="1407541"/>
                  </a:lnTo>
                  <a:lnTo>
                    <a:pt x="2810243" y="1455851"/>
                  </a:lnTo>
                  <a:lnTo>
                    <a:pt x="2809468" y="1504543"/>
                  </a:lnTo>
                  <a:lnTo>
                    <a:pt x="2810243" y="1553235"/>
                  </a:lnTo>
                  <a:lnTo>
                    <a:pt x="2812542" y="1601546"/>
                  </a:lnTo>
                  <a:lnTo>
                    <a:pt x="2816352" y="1649437"/>
                  </a:lnTo>
                  <a:lnTo>
                    <a:pt x="2821648" y="1696910"/>
                  </a:lnTo>
                  <a:lnTo>
                    <a:pt x="2828404" y="1743913"/>
                  </a:lnTo>
                  <a:lnTo>
                    <a:pt x="2836595" y="1790446"/>
                  </a:lnTo>
                  <a:lnTo>
                    <a:pt x="2846197" y="1836470"/>
                  </a:lnTo>
                  <a:lnTo>
                    <a:pt x="2857195" y="1881962"/>
                  </a:lnTo>
                  <a:lnTo>
                    <a:pt x="2869565" y="1926920"/>
                  </a:lnTo>
                  <a:lnTo>
                    <a:pt x="2883268" y="1971294"/>
                  </a:lnTo>
                  <a:lnTo>
                    <a:pt x="2898292" y="2015070"/>
                  </a:lnTo>
                  <a:lnTo>
                    <a:pt x="2914624" y="2058238"/>
                  </a:lnTo>
                  <a:lnTo>
                    <a:pt x="2932214" y="2100745"/>
                  </a:lnTo>
                  <a:lnTo>
                    <a:pt x="2951061" y="2142604"/>
                  </a:lnTo>
                  <a:lnTo>
                    <a:pt x="2971139" y="2183765"/>
                  </a:lnTo>
                  <a:lnTo>
                    <a:pt x="2992424" y="2224201"/>
                  </a:lnTo>
                  <a:lnTo>
                    <a:pt x="3014878" y="2263914"/>
                  </a:lnTo>
                  <a:lnTo>
                    <a:pt x="3038500" y="2302865"/>
                  </a:lnTo>
                  <a:lnTo>
                    <a:pt x="3063240" y="2341041"/>
                  </a:lnTo>
                  <a:lnTo>
                    <a:pt x="3089110" y="2378392"/>
                  </a:lnTo>
                  <a:lnTo>
                    <a:pt x="3116046" y="2414930"/>
                  </a:lnTo>
                  <a:lnTo>
                    <a:pt x="3144062" y="2450604"/>
                  </a:lnTo>
                  <a:lnTo>
                    <a:pt x="3173107" y="2485402"/>
                  </a:lnTo>
                  <a:lnTo>
                    <a:pt x="3203181" y="2519311"/>
                  </a:lnTo>
                  <a:lnTo>
                    <a:pt x="3234232" y="2552281"/>
                  </a:lnTo>
                  <a:lnTo>
                    <a:pt x="3266275" y="2584310"/>
                  </a:lnTo>
                  <a:lnTo>
                    <a:pt x="3299244" y="2615374"/>
                  </a:lnTo>
                  <a:lnTo>
                    <a:pt x="3333153" y="2645448"/>
                  </a:lnTo>
                  <a:lnTo>
                    <a:pt x="3367951" y="2674493"/>
                  </a:lnTo>
                  <a:lnTo>
                    <a:pt x="3403625" y="2702509"/>
                  </a:lnTo>
                  <a:lnTo>
                    <a:pt x="3440150" y="2729458"/>
                  </a:lnTo>
                  <a:lnTo>
                    <a:pt x="3477514" y="2755315"/>
                  </a:lnTo>
                  <a:lnTo>
                    <a:pt x="3515677" y="2780068"/>
                  </a:lnTo>
                  <a:lnTo>
                    <a:pt x="3554628" y="2803677"/>
                  </a:lnTo>
                  <a:lnTo>
                    <a:pt x="3594341" y="2826143"/>
                  </a:lnTo>
                  <a:lnTo>
                    <a:pt x="3634790" y="2847416"/>
                  </a:lnTo>
                  <a:lnTo>
                    <a:pt x="3675951" y="2867495"/>
                  </a:lnTo>
                  <a:lnTo>
                    <a:pt x="3717798" y="2886341"/>
                  </a:lnTo>
                  <a:lnTo>
                    <a:pt x="3760317" y="2903944"/>
                  </a:lnTo>
                  <a:lnTo>
                    <a:pt x="3803472" y="2920263"/>
                  </a:lnTo>
                  <a:lnTo>
                    <a:pt x="3847261" y="2935287"/>
                  </a:lnTo>
                  <a:lnTo>
                    <a:pt x="3891635" y="2949003"/>
                  </a:lnTo>
                  <a:lnTo>
                    <a:pt x="3936581" y="2961360"/>
                  </a:lnTo>
                  <a:lnTo>
                    <a:pt x="3982085" y="2972358"/>
                  </a:lnTo>
                  <a:lnTo>
                    <a:pt x="4028109" y="2981960"/>
                  </a:lnTo>
                  <a:lnTo>
                    <a:pt x="4074630" y="2990151"/>
                  </a:lnTo>
                  <a:lnTo>
                    <a:pt x="4121645" y="2996908"/>
                  </a:lnTo>
                  <a:lnTo>
                    <a:pt x="4169105" y="3002203"/>
                  </a:lnTo>
                  <a:lnTo>
                    <a:pt x="4217009" y="3006013"/>
                  </a:lnTo>
                  <a:lnTo>
                    <a:pt x="4265307" y="3008325"/>
                  </a:lnTo>
                  <a:lnTo>
                    <a:pt x="4314012" y="3009100"/>
                  </a:lnTo>
                  <a:lnTo>
                    <a:pt x="4362704" y="3008325"/>
                  </a:lnTo>
                  <a:lnTo>
                    <a:pt x="4411002" y="3006013"/>
                  </a:lnTo>
                  <a:lnTo>
                    <a:pt x="4458906" y="3002203"/>
                  </a:lnTo>
                  <a:lnTo>
                    <a:pt x="4506366" y="2996908"/>
                  </a:lnTo>
                  <a:lnTo>
                    <a:pt x="4553382" y="2990151"/>
                  </a:lnTo>
                  <a:lnTo>
                    <a:pt x="4599902" y="2981960"/>
                  </a:lnTo>
                  <a:lnTo>
                    <a:pt x="4645926" y="2972358"/>
                  </a:lnTo>
                  <a:lnTo>
                    <a:pt x="4691431" y="2961360"/>
                  </a:lnTo>
                  <a:lnTo>
                    <a:pt x="4736376" y="2949003"/>
                  </a:lnTo>
                  <a:lnTo>
                    <a:pt x="4780750" y="2935287"/>
                  </a:lnTo>
                  <a:lnTo>
                    <a:pt x="4824539" y="2920263"/>
                  </a:lnTo>
                  <a:lnTo>
                    <a:pt x="4867694" y="2903944"/>
                  </a:lnTo>
                  <a:lnTo>
                    <a:pt x="4910213" y="2886341"/>
                  </a:lnTo>
                  <a:lnTo>
                    <a:pt x="4952060" y="2867495"/>
                  </a:lnTo>
                  <a:lnTo>
                    <a:pt x="4993221" y="2847416"/>
                  </a:lnTo>
                  <a:lnTo>
                    <a:pt x="5033670" y="2826143"/>
                  </a:lnTo>
                  <a:lnTo>
                    <a:pt x="5073383" y="2803677"/>
                  </a:lnTo>
                  <a:lnTo>
                    <a:pt x="5112334" y="2780068"/>
                  </a:lnTo>
                  <a:lnTo>
                    <a:pt x="5150497" y="2755315"/>
                  </a:lnTo>
                  <a:lnTo>
                    <a:pt x="5187861" y="2729458"/>
                  </a:lnTo>
                  <a:lnTo>
                    <a:pt x="5224386" y="2702509"/>
                  </a:lnTo>
                  <a:lnTo>
                    <a:pt x="5260060" y="2674493"/>
                  </a:lnTo>
                  <a:lnTo>
                    <a:pt x="5294871" y="2645448"/>
                  </a:lnTo>
                  <a:lnTo>
                    <a:pt x="5328767" y="2615374"/>
                  </a:lnTo>
                  <a:lnTo>
                    <a:pt x="5361737" y="2584310"/>
                  </a:lnTo>
                  <a:lnTo>
                    <a:pt x="5393779" y="2552281"/>
                  </a:lnTo>
                  <a:lnTo>
                    <a:pt x="5424830" y="2519311"/>
                  </a:lnTo>
                  <a:lnTo>
                    <a:pt x="5454904" y="2485402"/>
                  </a:lnTo>
                  <a:lnTo>
                    <a:pt x="5483949" y="2450604"/>
                  </a:lnTo>
                  <a:lnTo>
                    <a:pt x="5511965" y="2414930"/>
                  </a:lnTo>
                  <a:lnTo>
                    <a:pt x="5538902" y="2378392"/>
                  </a:lnTo>
                  <a:lnTo>
                    <a:pt x="5564771" y="2341041"/>
                  </a:lnTo>
                  <a:lnTo>
                    <a:pt x="5589511" y="2302865"/>
                  </a:lnTo>
                  <a:lnTo>
                    <a:pt x="5613133" y="2263914"/>
                  </a:lnTo>
                  <a:lnTo>
                    <a:pt x="5635587" y="2224201"/>
                  </a:lnTo>
                  <a:lnTo>
                    <a:pt x="5656872" y="2183765"/>
                  </a:lnTo>
                  <a:lnTo>
                    <a:pt x="5676951" y="2142604"/>
                  </a:lnTo>
                  <a:lnTo>
                    <a:pt x="5695797" y="2100745"/>
                  </a:lnTo>
                  <a:lnTo>
                    <a:pt x="5713387" y="2058238"/>
                  </a:lnTo>
                  <a:lnTo>
                    <a:pt x="5729719" y="2015070"/>
                  </a:lnTo>
                  <a:lnTo>
                    <a:pt x="5744743" y="1971294"/>
                  </a:lnTo>
                  <a:lnTo>
                    <a:pt x="5758446" y="1926920"/>
                  </a:lnTo>
                  <a:lnTo>
                    <a:pt x="5770816" y="1881962"/>
                  </a:lnTo>
                  <a:lnTo>
                    <a:pt x="5781814" y="1836470"/>
                  </a:lnTo>
                  <a:lnTo>
                    <a:pt x="5791416" y="1790446"/>
                  </a:lnTo>
                  <a:lnTo>
                    <a:pt x="5799607" y="1743913"/>
                  </a:lnTo>
                  <a:lnTo>
                    <a:pt x="5806364" y="1696910"/>
                  </a:lnTo>
                  <a:lnTo>
                    <a:pt x="5811659" y="1649437"/>
                  </a:lnTo>
                  <a:lnTo>
                    <a:pt x="5815469" y="1601546"/>
                  </a:lnTo>
                  <a:lnTo>
                    <a:pt x="5817768" y="1553235"/>
                  </a:lnTo>
                  <a:lnTo>
                    <a:pt x="5818543" y="1504543"/>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38" name="Google Shape;938;p74"/>
            <p:cNvSpPr/>
            <p:nvPr/>
          </p:nvSpPr>
          <p:spPr>
            <a:xfrm>
              <a:off x="14613416" y="6492357"/>
              <a:ext cx="3009265" cy="3009265"/>
            </a:xfrm>
            <a:custGeom>
              <a:avLst/>
              <a:gdLst/>
              <a:ahLst/>
              <a:cxnLst/>
              <a:rect l="l" t="t" r="r" b="b"/>
              <a:pathLst>
                <a:path w="3009265" h="3009265" extrusionOk="0">
                  <a:moveTo>
                    <a:pt x="1504540" y="0"/>
                  </a:moveTo>
                  <a:lnTo>
                    <a:pt x="1455847" y="773"/>
                  </a:lnTo>
                  <a:lnTo>
                    <a:pt x="1407540" y="3076"/>
                  </a:lnTo>
                  <a:lnTo>
                    <a:pt x="1359642" y="6887"/>
                  </a:lnTo>
                  <a:lnTo>
                    <a:pt x="1312178" y="12182"/>
                  </a:lnTo>
                  <a:lnTo>
                    <a:pt x="1265170" y="18937"/>
                  </a:lnTo>
                  <a:lnTo>
                    <a:pt x="1218641" y="27129"/>
                  </a:lnTo>
                  <a:lnTo>
                    <a:pt x="1172616" y="36735"/>
                  </a:lnTo>
                  <a:lnTo>
                    <a:pt x="1127117" y="47731"/>
                  </a:lnTo>
                  <a:lnTo>
                    <a:pt x="1082168" y="60095"/>
                  </a:lnTo>
                  <a:lnTo>
                    <a:pt x="1037792" y="73802"/>
                  </a:lnTo>
                  <a:lnTo>
                    <a:pt x="994012" y="88830"/>
                  </a:lnTo>
                  <a:lnTo>
                    <a:pt x="950853" y="105154"/>
                  </a:lnTo>
                  <a:lnTo>
                    <a:pt x="908336" y="122753"/>
                  </a:lnTo>
                  <a:lnTo>
                    <a:pt x="866486" y="141601"/>
                  </a:lnTo>
                  <a:lnTo>
                    <a:pt x="825326" y="161677"/>
                  </a:lnTo>
                  <a:lnTo>
                    <a:pt x="784879" y="182956"/>
                  </a:lnTo>
                  <a:lnTo>
                    <a:pt x="745168" y="205416"/>
                  </a:lnTo>
                  <a:lnTo>
                    <a:pt x="706218" y="229032"/>
                  </a:lnTo>
                  <a:lnTo>
                    <a:pt x="668050" y="253782"/>
                  </a:lnTo>
                  <a:lnTo>
                    <a:pt x="630690" y="279642"/>
                  </a:lnTo>
                  <a:lnTo>
                    <a:pt x="594159" y="306589"/>
                  </a:lnTo>
                  <a:lnTo>
                    <a:pt x="558482" y="334600"/>
                  </a:lnTo>
                  <a:lnTo>
                    <a:pt x="523681" y="363650"/>
                  </a:lnTo>
                  <a:lnTo>
                    <a:pt x="489780" y="393718"/>
                  </a:lnTo>
                  <a:lnTo>
                    <a:pt x="456803" y="424779"/>
                  </a:lnTo>
                  <a:lnTo>
                    <a:pt x="424773" y="456810"/>
                  </a:lnTo>
                  <a:lnTo>
                    <a:pt x="393712" y="489788"/>
                  </a:lnTo>
                  <a:lnTo>
                    <a:pt x="363645" y="523689"/>
                  </a:lnTo>
                  <a:lnTo>
                    <a:pt x="334595" y="558490"/>
                  </a:lnTo>
                  <a:lnTo>
                    <a:pt x="306585" y="594168"/>
                  </a:lnTo>
                  <a:lnTo>
                    <a:pt x="279638" y="630699"/>
                  </a:lnTo>
                  <a:lnTo>
                    <a:pt x="253778" y="668060"/>
                  </a:lnTo>
                  <a:lnTo>
                    <a:pt x="229029" y="706228"/>
                  </a:lnTo>
                  <a:lnTo>
                    <a:pt x="205413" y="745179"/>
                  </a:lnTo>
                  <a:lnTo>
                    <a:pt x="182954" y="784890"/>
                  </a:lnTo>
                  <a:lnTo>
                    <a:pt x="161675" y="825338"/>
                  </a:lnTo>
                  <a:lnTo>
                    <a:pt x="141599" y="866498"/>
                  </a:lnTo>
                  <a:lnTo>
                    <a:pt x="122751" y="908349"/>
                  </a:lnTo>
                  <a:lnTo>
                    <a:pt x="105153" y="950866"/>
                  </a:lnTo>
                  <a:lnTo>
                    <a:pt x="88828" y="994027"/>
                  </a:lnTo>
                  <a:lnTo>
                    <a:pt x="73801" y="1037807"/>
                  </a:lnTo>
                  <a:lnTo>
                    <a:pt x="60094" y="1082184"/>
                  </a:lnTo>
                  <a:lnTo>
                    <a:pt x="47731" y="1127133"/>
                  </a:lnTo>
                  <a:lnTo>
                    <a:pt x="36734" y="1172633"/>
                  </a:lnTo>
                  <a:lnTo>
                    <a:pt x="27129" y="1218659"/>
                  </a:lnTo>
                  <a:lnTo>
                    <a:pt x="18936" y="1265188"/>
                  </a:lnTo>
                  <a:lnTo>
                    <a:pt x="12181" y="1312196"/>
                  </a:lnTo>
                  <a:lnTo>
                    <a:pt x="6887" y="1359661"/>
                  </a:lnTo>
                  <a:lnTo>
                    <a:pt x="3076" y="1407559"/>
                  </a:lnTo>
                  <a:lnTo>
                    <a:pt x="773" y="1455867"/>
                  </a:lnTo>
                  <a:lnTo>
                    <a:pt x="0" y="1504561"/>
                  </a:lnTo>
                  <a:lnTo>
                    <a:pt x="773" y="1553253"/>
                  </a:lnTo>
                  <a:lnTo>
                    <a:pt x="3076" y="1601559"/>
                  </a:lnTo>
                  <a:lnTo>
                    <a:pt x="6887" y="1649455"/>
                  </a:lnTo>
                  <a:lnTo>
                    <a:pt x="12181" y="1696919"/>
                  </a:lnTo>
                  <a:lnTo>
                    <a:pt x="18936" y="1743926"/>
                  </a:lnTo>
                  <a:lnTo>
                    <a:pt x="27129" y="1790453"/>
                  </a:lnTo>
                  <a:lnTo>
                    <a:pt x="36734" y="1836478"/>
                  </a:lnTo>
                  <a:lnTo>
                    <a:pt x="47731" y="1881976"/>
                  </a:lnTo>
                  <a:lnTo>
                    <a:pt x="60094" y="1926925"/>
                  </a:lnTo>
                  <a:lnTo>
                    <a:pt x="73801" y="1971300"/>
                  </a:lnTo>
                  <a:lnTo>
                    <a:pt x="88828" y="2015079"/>
                  </a:lnTo>
                  <a:lnTo>
                    <a:pt x="105153" y="2058238"/>
                  </a:lnTo>
                  <a:lnTo>
                    <a:pt x="122751" y="2100754"/>
                  </a:lnTo>
                  <a:lnTo>
                    <a:pt x="141599" y="2142604"/>
                  </a:lnTo>
                  <a:lnTo>
                    <a:pt x="161675" y="2183764"/>
                  </a:lnTo>
                  <a:lnTo>
                    <a:pt x="182954" y="2224211"/>
                  </a:lnTo>
                  <a:lnTo>
                    <a:pt x="205413" y="2263921"/>
                  </a:lnTo>
                  <a:lnTo>
                    <a:pt x="229029" y="2302871"/>
                  </a:lnTo>
                  <a:lnTo>
                    <a:pt x="253778" y="2341038"/>
                  </a:lnTo>
                  <a:lnTo>
                    <a:pt x="279638" y="2378399"/>
                  </a:lnTo>
                  <a:lnTo>
                    <a:pt x="306585" y="2414929"/>
                  </a:lnTo>
                  <a:lnTo>
                    <a:pt x="334595" y="2450606"/>
                  </a:lnTo>
                  <a:lnTo>
                    <a:pt x="363645" y="2485407"/>
                  </a:lnTo>
                  <a:lnTo>
                    <a:pt x="393712" y="2519308"/>
                  </a:lnTo>
                  <a:lnTo>
                    <a:pt x="424773" y="2552285"/>
                  </a:lnTo>
                  <a:lnTo>
                    <a:pt x="456803" y="2584315"/>
                  </a:lnTo>
                  <a:lnTo>
                    <a:pt x="489780" y="2615376"/>
                  </a:lnTo>
                  <a:lnTo>
                    <a:pt x="523681" y="2645443"/>
                  </a:lnTo>
                  <a:lnTo>
                    <a:pt x="558482" y="2674493"/>
                  </a:lnTo>
                  <a:lnTo>
                    <a:pt x="594159" y="2702504"/>
                  </a:lnTo>
                  <a:lnTo>
                    <a:pt x="630690" y="2729450"/>
                  </a:lnTo>
                  <a:lnTo>
                    <a:pt x="668050" y="2755310"/>
                  </a:lnTo>
                  <a:lnTo>
                    <a:pt x="706218" y="2780060"/>
                  </a:lnTo>
                  <a:lnTo>
                    <a:pt x="745168" y="2803676"/>
                  </a:lnTo>
                  <a:lnTo>
                    <a:pt x="784879" y="2826135"/>
                  </a:lnTo>
                  <a:lnTo>
                    <a:pt x="825326" y="2847414"/>
                  </a:lnTo>
                  <a:lnTo>
                    <a:pt x="866486" y="2867490"/>
                  </a:lnTo>
                  <a:lnTo>
                    <a:pt x="908336" y="2886338"/>
                  </a:lnTo>
                  <a:lnTo>
                    <a:pt x="950853" y="2903937"/>
                  </a:lnTo>
                  <a:lnTo>
                    <a:pt x="994012" y="2920261"/>
                  </a:lnTo>
                  <a:lnTo>
                    <a:pt x="1037792" y="2935289"/>
                  </a:lnTo>
                  <a:lnTo>
                    <a:pt x="1082168" y="2948996"/>
                  </a:lnTo>
                  <a:lnTo>
                    <a:pt x="1127117" y="2961359"/>
                  </a:lnTo>
                  <a:lnTo>
                    <a:pt x="1172616" y="2972356"/>
                  </a:lnTo>
                  <a:lnTo>
                    <a:pt x="1218641" y="2981962"/>
                  </a:lnTo>
                  <a:lnTo>
                    <a:pt x="1265170" y="2990154"/>
                  </a:lnTo>
                  <a:lnTo>
                    <a:pt x="1312178" y="2996909"/>
                  </a:lnTo>
                  <a:lnTo>
                    <a:pt x="1359642" y="3002204"/>
                  </a:lnTo>
                  <a:lnTo>
                    <a:pt x="1407540" y="3006014"/>
                  </a:lnTo>
                  <a:lnTo>
                    <a:pt x="1455847" y="3008318"/>
                  </a:lnTo>
                  <a:lnTo>
                    <a:pt x="1504540" y="3009091"/>
                  </a:lnTo>
                  <a:lnTo>
                    <a:pt x="1553233" y="3008318"/>
                  </a:lnTo>
                  <a:lnTo>
                    <a:pt x="1601540" y="3006014"/>
                  </a:lnTo>
                  <a:lnTo>
                    <a:pt x="1649438" y="3002204"/>
                  </a:lnTo>
                  <a:lnTo>
                    <a:pt x="1696902" y="2996909"/>
                  </a:lnTo>
                  <a:lnTo>
                    <a:pt x="1743910" y="2990154"/>
                  </a:lnTo>
                  <a:lnTo>
                    <a:pt x="1790439" y="2981962"/>
                  </a:lnTo>
                  <a:lnTo>
                    <a:pt x="1836464" y="2972356"/>
                  </a:lnTo>
                  <a:lnTo>
                    <a:pt x="1881963" y="2961359"/>
                  </a:lnTo>
                  <a:lnTo>
                    <a:pt x="1926912" y="2948996"/>
                  </a:lnTo>
                  <a:lnTo>
                    <a:pt x="1971288" y="2935289"/>
                  </a:lnTo>
                  <a:lnTo>
                    <a:pt x="2015068" y="2920261"/>
                  </a:lnTo>
                  <a:lnTo>
                    <a:pt x="2058227" y="2903937"/>
                  </a:lnTo>
                  <a:lnTo>
                    <a:pt x="2100744" y="2886338"/>
                  </a:lnTo>
                  <a:lnTo>
                    <a:pt x="2142594" y="2867490"/>
                  </a:lnTo>
                  <a:lnTo>
                    <a:pt x="2183754" y="2847414"/>
                  </a:lnTo>
                  <a:lnTo>
                    <a:pt x="2224201" y="2826135"/>
                  </a:lnTo>
                  <a:lnTo>
                    <a:pt x="2263912" y="2803676"/>
                  </a:lnTo>
                  <a:lnTo>
                    <a:pt x="2302862" y="2780060"/>
                  </a:lnTo>
                  <a:lnTo>
                    <a:pt x="2341030" y="2755310"/>
                  </a:lnTo>
                  <a:lnTo>
                    <a:pt x="2378390" y="2729450"/>
                  </a:lnTo>
                  <a:lnTo>
                    <a:pt x="2414921" y="2702504"/>
                  </a:lnTo>
                  <a:lnTo>
                    <a:pt x="2450598" y="2674493"/>
                  </a:lnTo>
                  <a:lnTo>
                    <a:pt x="2485399" y="2645443"/>
                  </a:lnTo>
                  <a:lnTo>
                    <a:pt x="2519300" y="2615376"/>
                  </a:lnTo>
                  <a:lnTo>
                    <a:pt x="2552277" y="2584315"/>
                  </a:lnTo>
                  <a:lnTo>
                    <a:pt x="2584308" y="2552285"/>
                  </a:lnTo>
                  <a:lnTo>
                    <a:pt x="2615368" y="2519308"/>
                  </a:lnTo>
                  <a:lnTo>
                    <a:pt x="2645435" y="2485407"/>
                  </a:lnTo>
                  <a:lnTo>
                    <a:pt x="2674485" y="2450606"/>
                  </a:lnTo>
                  <a:lnTo>
                    <a:pt x="2702495" y="2414929"/>
                  </a:lnTo>
                  <a:lnTo>
                    <a:pt x="2729442" y="2378399"/>
                  </a:lnTo>
                  <a:lnTo>
                    <a:pt x="2755302" y="2341038"/>
                  </a:lnTo>
                  <a:lnTo>
                    <a:pt x="2780051" y="2302871"/>
                  </a:lnTo>
                  <a:lnTo>
                    <a:pt x="2803667" y="2263921"/>
                  </a:lnTo>
                  <a:lnTo>
                    <a:pt x="2826127" y="2224211"/>
                  </a:lnTo>
                  <a:lnTo>
                    <a:pt x="2847406" y="2183764"/>
                  </a:lnTo>
                  <a:lnTo>
                    <a:pt x="2867481" y="2142604"/>
                  </a:lnTo>
                  <a:lnTo>
                    <a:pt x="2886329" y="2100754"/>
                  </a:lnTo>
                  <a:lnTo>
                    <a:pt x="2903927" y="2058238"/>
                  </a:lnTo>
                  <a:lnTo>
                    <a:pt x="2920252" y="2015079"/>
                  </a:lnTo>
                  <a:lnTo>
                    <a:pt x="2935279" y="1971300"/>
                  </a:lnTo>
                  <a:lnTo>
                    <a:pt x="2948986" y="1926925"/>
                  </a:lnTo>
                  <a:lnTo>
                    <a:pt x="2961349" y="1881976"/>
                  </a:lnTo>
                  <a:lnTo>
                    <a:pt x="2972346" y="1836478"/>
                  </a:lnTo>
                  <a:lnTo>
                    <a:pt x="2981952" y="1790453"/>
                  </a:lnTo>
                  <a:lnTo>
                    <a:pt x="2990144" y="1743926"/>
                  </a:lnTo>
                  <a:lnTo>
                    <a:pt x="2996899" y="1696919"/>
                  </a:lnTo>
                  <a:lnTo>
                    <a:pt x="3002193" y="1649455"/>
                  </a:lnTo>
                  <a:lnTo>
                    <a:pt x="3006004" y="1601559"/>
                  </a:lnTo>
                  <a:lnTo>
                    <a:pt x="3008308" y="1553253"/>
                  </a:lnTo>
                  <a:lnTo>
                    <a:pt x="3009081" y="1504561"/>
                  </a:lnTo>
                  <a:lnTo>
                    <a:pt x="3008308" y="1455867"/>
                  </a:lnTo>
                  <a:lnTo>
                    <a:pt x="3006004" y="1407559"/>
                  </a:lnTo>
                  <a:lnTo>
                    <a:pt x="3002193" y="1359661"/>
                  </a:lnTo>
                  <a:lnTo>
                    <a:pt x="2996899" y="1312196"/>
                  </a:lnTo>
                  <a:lnTo>
                    <a:pt x="2990144" y="1265188"/>
                  </a:lnTo>
                  <a:lnTo>
                    <a:pt x="2981952" y="1218659"/>
                  </a:lnTo>
                  <a:lnTo>
                    <a:pt x="2972346" y="1172633"/>
                  </a:lnTo>
                  <a:lnTo>
                    <a:pt x="2961349" y="1127133"/>
                  </a:lnTo>
                  <a:lnTo>
                    <a:pt x="2948986" y="1082184"/>
                  </a:lnTo>
                  <a:lnTo>
                    <a:pt x="2935279" y="1037807"/>
                  </a:lnTo>
                  <a:lnTo>
                    <a:pt x="2920252" y="994027"/>
                  </a:lnTo>
                  <a:lnTo>
                    <a:pt x="2903927" y="950866"/>
                  </a:lnTo>
                  <a:lnTo>
                    <a:pt x="2886329" y="908349"/>
                  </a:lnTo>
                  <a:lnTo>
                    <a:pt x="2867481" y="866498"/>
                  </a:lnTo>
                  <a:lnTo>
                    <a:pt x="2847406" y="825338"/>
                  </a:lnTo>
                  <a:lnTo>
                    <a:pt x="2826127" y="784890"/>
                  </a:lnTo>
                  <a:lnTo>
                    <a:pt x="2803667" y="745179"/>
                  </a:lnTo>
                  <a:lnTo>
                    <a:pt x="2780051" y="706228"/>
                  </a:lnTo>
                  <a:lnTo>
                    <a:pt x="2755302" y="668060"/>
                  </a:lnTo>
                  <a:lnTo>
                    <a:pt x="2729442" y="630699"/>
                  </a:lnTo>
                  <a:lnTo>
                    <a:pt x="2702495" y="594168"/>
                  </a:lnTo>
                  <a:lnTo>
                    <a:pt x="2674485" y="558490"/>
                  </a:lnTo>
                  <a:lnTo>
                    <a:pt x="2645435" y="523689"/>
                  </a:lnTo>
                  <a:lnTo>
                    <a:pt x="2615368" y="489788"/>
                  </a:lnTo>
                  <a:lnTo>
                    <a:pt x="2584308" y="456810"/>
                  </a:lnTo>
                  <a:lnTo>
                    <a:pt x="2552277" y="424779"/>
                  </a:lnTo>
                  <a:lnTo>
                    <a:pt x="2519300" y="393718"/>
                  </a:lnTo>
                  <a:lnTo>
                    <a:pt x="2485399" y="363650"/>
                  </a:lnTo>
                  <a:lnTo>
                    <a:pt x="2450598" y="334600"/>
                  </a:lnTo>
                  <a:lnTo>
                    <a:pt x="2414921" y="306589"/>
                  </a:lnTo>
                  <a:lnTo>
                    <a:pt x="2378390" y="279642"/>
                  </a:lnTo>
                  <a:lnTo>
                    <a:pt x="2341030" y="253782"/>
                  </a:lnTo>
                  <a:lnTo>
                    <a:pt x="2302862" y="229032"/>
                  </a:lnTo>
                  <a:lnTo>
                    <a:pt x="2263912" y="205416"/>
                  </a:lnTo>
                  <a:lnTo>
                    <a:pt x="2224201" y="182956"/>
                  </a:lnTo>
                  <a:lnTo>
                    <a:pt x="2183754" y="161677"/>
                  </a:lnTo>
                  <a:lnTo>
                    <a:pt x="2142594" y="141601"/>
                  </a:lnTo>
                  <a:lnTo>
                    <a:pt x="2100744" y="122753"/>
                  </a:lnTo>
                  <a:lnTo>
                    <a:pt x="2058227" y="105154"/>
                  </a:lnTo>
                  <a:lnTo>
                    <a:pt x="2015068" y="88830"/>
                  </a:lnTo>
                  <a:lnTo>
                    <a:pt x="1971288" y="73802"/>
                  </a:lnTo>
                  <a:lnTo>
                    <a:pt x="1926912" y="60095"/>
                  </a:lnTo>
                  <a:lnTo>
                    <a:pt x="1881963" y="47731"/>
                  </a:lnTo>
                  <a:lnTo>
                    <a:pt x="1836464" y="36735"/>
                  </a:lnTo>
                  <a:lnTo>
                    <a:pt x="1790439" y="27129"/>
                  </a:lnTo>
                  <a:lnTo>
                    <a:pt x="1743910" y="18937"/>
                  </a:lnTo>
                  <a:lnTo>
                    <a:pt x="1696902" y="12182"/>
                  </a:lnTo>
                  <a:lnTo>
                    <a:pt x="1649438" y="6887"/>
                  </a:lnTo>
                  <a:lnTo>
                    <a:pt x="1601540" y="3076"/>
                  </a:lnTo>
                  <a:lnTo>
                    <a:pt x="1553233" y="773"/>
                  </a:lnTo>
                  <a:lnTo>
                    <a:pt x="1504540" y="0"/>
                  </a:lnTo>
                  <a:close/>
                </a:path>
              </a:pathLst>
            </a:custGeom>
            <a:solidFill>
              <a:srgbClr val="F5BB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39" name="Google Shape;939;p74"/>
            <p:cNvSpPr/>
            <p:nvPr/>
          </p:nvSpPr>
          <p:spPr>
            <a:xfrm>
              <a:off x="14613416" y="6492357"/>
              <a:ext cx="3009265" cy="3009265"/>
            </a:xfrm>
            <a:custGeom>
              <a:avLst/>
              <a:gdLst/>
              <a:ahLst/>
              <a:cxnLst/>
              <a:rect l="l" t="t" r="r" b="b"/>
              <a:pathLst>
                <a:path w="3009265" h="3009265" extrusionOk="0">
                  <a:moveTo>
                    <a:pt x="1504540" y="3009091"/>
                  </a:moveTo>
                  <a:lnTo>
                    <a:pt x="1553233" y="3008318"/>
                  </a:lnTo>
                  <a:lnTo>
                    <a:pt x="1601540" y="3006014"/>
                  </a:lnTo>
                  <a:lnTo>
                    <a:pt x="1649438" y="3002204"/>
                  </a:lnTo>
                  <a:lnTo>
                    <a:pt x="1696902" y="2996909"/>
                  </a:lnTo>
                  <a:lnTo>
                    <a:pt x="1743910" y="2990154"/>
                  </a:lnTo>
                  <a:lnTo>
                    <a:pt x="1790439" y="2981962"/>
                  </a:lnTo>
                  <a:lnTo>
                    <a:pt x="1836464" y="2972356"/>
                  </a:lnTo>
                  <a:lnTo>
                    <a:pt x="1881963" y="2961359"/>
                  </a:lnTo>
                  <a:lnTo>
                    <a:pt x="1926912" y="2948996"/>
                  </a:lnTo>
                  <a:lnTo>
                    <a:pt x="1971288" y="2935289"/>
                  </a:lnTo>
                  <a:lnTo>
                    <a:pt x="2015068" y="2920261"/>
                  </a:lnTo>
                  <a:lnTo>
                    <a:pt x="2058227" y="2903937"/>
                  </a:lnTo>
                  <a:lnTo>
                    <a:pt x="2100744" y="2886338"/>
                  </a:lnTo>
                  <a:lnTo>
                    <a:pt x="2142594" y="2867490"/>
                  </a:lnTo>
                  <a:lnTo>
                    <a:pt x="2183754" y="2847414"/>
                  </a:lnTo>
                  <a:lnTo>
                    <a:pt x="2224201" y="2826135"/>
                  </a:lnTo>
                  <a:lnTo>
                    <a:pt x="2263912" y="2803676"/>
                  </a:lnTo>
                  <a:lnTo>
                    <a:pt x="2302862" y="2780060"/>
                  </a:lnTo>
                  <a:lnTo>
                    <a:pt x="2341030" y="2755310"/>
                  </a:lnTo>
                  <a:lnTo>
                    <a:pt x="2378390" y="2729450"/>
                  </a:lnTo>
                  <a:lnTo>
                    <a:pt x="2414921" y="2702504"/>
                  </a:lnTo>
                  <a:lnTo>
                    <a:pt x="2450598" y="2674493"/>
                  </a:lnTo>
                  <a:lnTo>
                    <a:pt x="2485399" y="2645443"/>
                  </a:lnTo>
                  <a:lnTo>
                    <a:pt x="2519300" y="2615376"/>
                  </a:lnTo>
                  <a:lnTo>
                    <a:pt x="2552277" y="2584315"/>
                  </a:lnTo>
                  <a:lnTo>
                    <a:pt x="2584308" y="2552285"/>
                  </a:lnTo>
                  <a:lnTo>
                    <a:pt x="2615368" y="2519308"/>
                  </a:lnTo>
                  <a:lnTo>
                    <a:pt x="2645435" y="2485407"/>
                  </a:lnTo>
                  <a:lnTo>
                    <a:pt x="2674485" y="2450606"/>
                  </a:lnTo>
                  <a:lnTo>
                    <a:pt x="2702495" y="2414929"/>
                  </a:lnTo>
                  <a:lnTo>
                    <a:pt x="2729442" y="2378399"/>
                  </a:lnTo>
                  <a:lnTo>
                    <a:pt x="2755302" y="2341038"/>
                  </a:lnTo>
                  <a:lnTo>
                    <a:pt x="2780051" y="2302871"/>
                  </a:lnTo>
                  <a:lnTo>
                    <a:pt x="2803667" y="2263921"/>
                  </a:lnTo>
                  <a:lnTo>
                    <a:pt x="2826127" y="2224211"/>
                  </a:lnTo>
                  <a:lnTo>
                    <a:pt x="2847406" y="2183764"/>
                  </a:lnTo>
                  <a:lnTo>
                    <a:pt x="2867481" y="2142604"/>
                  </a:lnTo>
                  <a:lnTo>
                    <a:pt x="2886329" y="2100754"/>
                  </a:lnTo>
                  <a:lnTo>
                    <a:pt x="2903927" y="2058238"/>
                  </a:lnTo>
                  <a:lnTo>
                    <a:pt x="2920252" y="2015079"/>
                  </a:lnTo>
                  <a:lnTo>
                    <a:pt x="2935279" y="1971300"/>
                  </a:lnTo>
                  <a:lnTo>
                    <a:pt x="2948986" y="1926925"/>
                  </a:lnTo>
                  <a:lnTo>
                    <a:pt x="2961349" y="1881976"/>
                  </a:lnTo>
                  <a:lnTo>
                    <a:pt x="2972346" y="1836478"/>
                  </a:lnTo>
                  <a:lnTo>
                    <a:pt x="2981952" y="1790453"/>
                  </a:lnTo>
                  <a:lnTo>
                    <a:pt x="2990144" y="1743926"/>
                  </a:lnTo>
                  <a:lnTo>
                    <a:pt x="2996899" y="1696919"/>
                  </a:lnTo>
                  <a:lnTo>
                    <a:pt x="3002193" y="1649455"/>
                  </a:lnTo>
                  <a:lnTo>
                    <a:pt x="3006004" y="1601559"/>
                  </a:lnTo>
                  <a:lnTo>
                    <a:pt x="3008308" y="1553253"/>
                  </a:lnTo>
                  <a:lnTo>
                    <a:pt x="3009081" y="1504561"/>
                  </a:lnTo>
                  <a:lnTo>
                    <a:pt x="3008308" y="1455867"/>
                  </a:lnTo>
                  <a:lnTo>
                    <a:pt x="3006004" y="1407559"/>
                  </a:lnTo>
                  <a:lnTo>
                    <a:pt x="3002193" y="1359661"/>
                  </a:lnTo>
                  <a:lnTo>
                    <a:pt x="2996899" y="1312196"/>
                  </a:lnTo>
                  <a:lnTo>
                    <a:pt x="2990144" y="1265188"/>
                  </a:lnTo>
                  <a:lnTo>
                    <a:pt x="2981952" y="1218659"/>
                  </a:lnTo>
                  <a:lnTo>
                    <a:pt x="2972346" y="1172633"/>
                  </a:lnTo>
                  <a:lnTo>
                    <a:pt x="2961349" y="1127133"/>
                  </a:lnTo>
                  <a:lnTo>
                    <a:pt x="2948986" y="1082184"/>
                  </a:lnTo>
                  <a:lnTo>
                    <a:pt x="2935279" y="1037807"/>
                  </a:lnTo>
                  <a:lnTo>
                    <a:pt x="2920252" y="994027"/>
                  </a:lnTo>
                  <a:lnTo>
                    <a:pt x="2903927" y="950866"/>
                  </a:lnTo>
                  <a:lnTo>
                    <a:pt x="2886329" y="908349"/>
                  </a:lnTo>
                  <a:lnTo>
                    <a:pt x="2867481" y="866498"/>
                  </a:lnTo>
                  <a:lnTo>
                    <a:pt x="2847406" y="825338"/>
                  </a:lnTo>
                  <a:lnTo>
                    <a:pt x="2826127" y="784890"/>
                  </a:lnTo>
                  <a:lnTo>
                    <a:pt x="2803667" y="745179"/>
                  </a:lnTo>
                  <a:lnTo>
                    <a:pt x="2780051" y="706228"/>
                  </a:lnTo>
                  <a:lnTo>
                    <a:pt x="2755302" y="668060"/>
                  </a:lnTo>
                  <a:lnTo>
                    <a:pt x="2729442" y="630699"/>
                  </a:lnTo>
                  <a:lnTo>
                    <a:pt x="2702495" y="594168"/>
                  </a:lnTo>
                  <a:lnTo>
                    <a:pt x="2674485" y="558490"/>
                  </a:lnTo>
                  <a:lnTo>
                    <a:pt x="2645435" y="523689"/>
                  </a:lnTo>
                  <a:lnTo>
                    <a:pt x="2615368" y="489788"/>
                  </a:lnTo>
                  <a:lnTo>
                    <a:pt x="2584308" y="456810"/>
                  </a:lnTo>
                  <a:lnTo>
                    <a:pt x="2552277" y="424779"/>
                  </a:lnTo>
                  <a:lnTo>
                    <a:pt x="2519300" y="393718"/>
                  </a:lnTo>
                  <a:lnTo>
                    <a:pt x="2485399" y="363650"/>
                  </a:lnTo>
                  <a:lnTo>
                    <a:pt x="2450598" y="334600"/>
                  </a:lnTo>
                  <a:lnTo>
                    <a:pt x="2414921" y="306589"/>
                  </a:lnTo>
                  <a:lnTo>
                    <a:pt x="2378390" y="279642"/>
                  </a:lnTo>
                  <a:lnTo>
                    <a:pt x="2341030" y="253782"/>
                  </a:lnTo>
                  <a:lnTo>
                    <a:pt x="2302862" y="229032"/>
                  </a:lnTo>
                  <a:lnTo>
                    <a:pt x="2263912" y="205416"/>
                  </a:lnTo>
                  <a:lnTo>
                    <a:pt x="2224201" y="182956"/>
                  </a:lnTo>
                  <a:lnTo>
                    <a:pt x="2183754" y="161677"/>
                  </a:lnTo>
                  <a:lnTo>
                    <a:pt x="2142594" y="141601"/>
                  </a:lnTo>
                  <a:lnTo>
                    <a:pt x="2100744" y="122753"/>
                  </a:lnTo>
                  <a:lnTo>
                    <a:pt x="2058227" y="105154"/>
                  </a:lnTo>
                  <a:lnTo>
                    <a:pt x="2015068" y="88830"/>
                  </a:lnTo>
                  <a:lnTo>
                    <a:pt x="1971288" y="73802"/>
                  </a:lnTo>
                  <a:lnTo>
                    <a:pt x="1926912" y="60095"/>
                  </a:lnTo>
                  <a:lnTo>
                    <a:pt x="1881963" y="47731"/>
                  </a:lnTo>
                  <a:lnTo>
                    <a:pt x="1836464" y="36735"/>
                  </a:lnTo>
                  <a:lnTo>
                    <a:pt x="1790439" y="27129"/>
                  </a:lnTo>
                  <a:lnTo>
                    <a:pt x="1743910" y="18937"/>
                  </a:lnTo>
                  <a:lnTo>
                    <a:pt x="1696902" y="12182"/>
                  </a:lnTo>
                  <a:lnTo>
                    <a:pt x="1649438" y="6887"/>
                  </a:lnTo>
                  <a:lnTo>
                    <a:pt x="1601540" y="3076"/>
                  </a:lnTo>
                  <a:lnTo>
                    <a:pt x="1553233" y="773"/>
                  </a:lnTo>
                  <a:lnTo>
                    <a:pt x="1504540" y="0"/>
                  </a:lnTo>
                  <a:lnTo>
                    <a:pt x="1455847" y="773"/>
                  </a:lnTo>
                  <a:lnTo>
                    <a:pt x="1407540" y="3076"/>
                  </a:lnTo>
                  <a:lnTo>
                    <a:pt x="1359642" y="6887"/>
                  </a:lnTo>
                  <a:lnTo>
                    <a:pt x="1312178" y="12182"/>
                  </a:lnTo>
                  <a:lnTo>
                    <a:pt x="1265170" y="18937"/>
                  </a:lnTo>
                  <a:lnTo>
                    <a:pt x="1218641" y="27129"/>
                  </a:lnTo>
                  <a:lnTo>
                    <a:pt x="1172616" y="36735"/>
                  </a:lnTo>
                  <a:lnTo>
                    <a:pt x="1127117" y="47731"/>
                  </a:lnTo>
                  <a:lnTo>
                    <a:pt x="1082168" y="60095"/>
                  </a:lnTo>
                  <a:lnTo>
                    <a:pt x="1037792" y="73802"/>
                  </a:lnTo>
                  <a:lnTo>
                    <a:pt x="994012" y="88830"/>
                  </a:lnTo>
                  <a:lnTo>
                    <a:pt x="950853" y="105154"/>
                  </a:lnTo>
                  <a:lnTo>
                    <a:pt x="908336" y="122753"/>
                  </a:lnTo>
                  <a:lnTo>
                    <a:pt x="866486" y="141601"/>
                  </a:lnTo>
                  <a:lnTo>
                    <a:pt x="825326" y="161677"/>
                  </a:lnTo>
                  <a:lnTo>
                    <a:pt x="784879" y="182956"/>
                  </a:lnTo>
                  <a:lnTo>
                    <a:pt x="745168" y="205416"/>
                  </a:lnTo>
                  <a:lnTo>
                    <a:pt x="706218" y="229032"/>
                  </a:lnTo>
                  <a:lnTo>
                    <a:pt x="668050" y="253782"/>
                  </a:lnTo>
                  <a:lnTo>
                    <a:pt x="630690" y="279642"/>
                  </a:lnTo>
                  <a:lnTo>
                    <a:pt x="594159" y="306589"/>
                  </a:lnTo>
                  <a:lnTo>
                    <a:pt x="558482" y="334600"/>
                  </a:lnTo>
                  <a:lnTo>
                    <a:pt x="523681" y="363650"/>
                  </a:lnTo>
                  <a:lnTo>
                    <a:pt x="489780" y="393718"/>
                  </a:lnTo>
                  <a:lnTo>
                    <a:pt x="456803" y="424779"/>
                  </a:lnTo>
                  <a:lnTo>
                    <a:pt x="424773" y="456810"/>
                  </a:lnTo>
                  <a:lnTo>
                    <a:pt x="393712" y="489788"/>
                  </a:lnTo>
                  <a:lnTo>
                    <a:pt x="363645" y="523689"/>
                  </a:lnTo>
                  <a:lnTo>
                    <a:pt x="334595" y="558490"/>
                  </a:lnTo>
                  <a:lnTo>
                    <a:pt x="306585" y="594168"/>
                  </a:lnTo>
                  <a:lnTo>
                    <a:pt x="279638" y="630699"/>
                  </a:lnTo>
                  <a:lnTo>
                    <a:pt x="253778" y="668060"/>
                  </a:lnTo>
                  <a:lnTo>
                    <a:pt x="229029" y="706228"/>
                  </a:lnTo>
                  <a:lnTo>
                    <a:pt x="205413" y="745179"/>
                  </a:lnTo>
                  <a:lnTo>
                    <a:pt x="182954" y="784890"/>
                  </a:lnTo>
                  <a:lnTo>
                    <a:pt x="161675" y="825338"/>
                  </a:lnTo>
                  <a:lnTo>
                    <a:pt x="141599" y="866498"/>
                  </a:lnTo>
                  <a:lnTo>
                    <a:pt x="122751" y="908349"/>
                  </a:lnTo>
                  <a:lnTo>
                    <a:pt x="105153" y="950866"/>
                  </a:lnTo>
                  <a:lnTo>
                    <a:pt x="88828" y="994027"/>
                  </a:lnTo>
                  <a:lnTo>
                    <a:pt x="73801" y="1037807"/>
                  </a:lnTo>
                  <a:lnTo>
                    <a:pt x="60094" y="1082184"/>
                  </a:lnTo>
                  <a:lnTo>
                    <a:pt x="47731" y="1127133"/>
                  </a:lnTo>
                  <a:lnTo>
                    <a:pt x="36734" y="1172633"/>
                  </a:lnTo>
                  <a:lnTo>
                    <a:pt x="27129" y="1218659"/>
                  </a:lnTo>
                  <a:lnTo>
                    <a:pt x="18936" y="1265188"/>
                  </a:lnTo>
                  <a:lnTo>
                    <a:pt x="12181" y="1312196"/>
                  </a:lnTo>
                  <a:lnTo>
                    <a:pt x="6887" y="1359661"/>
                  </a:lnTo>
                  <a:lnTo>
                    <a:pt x="3076" y="1407559"/>
                  </a:lnTo>
                  <a:lnTo>
                    <a:pt x="773" y="1455867"/>
                  </a:lnTo>
                  <a:lnTo>
                    <a:pt x="0" y="1504561"/>
                  </a:lnTo>
                  <a:lnTo>
                    <a:pt x="773" y="1553253"/>
                  </a:lnTo>
                  <a:lnTo>
                    <a:pt x="3076" y="1601559"/>
                  </a:lnTo>
                  <a:lnTo>
                    <a:pt x="6887" y="1649455"/>
                  </a:lnTo>
                  <a:lnTo>
                    <a:pt x="12181" y="1696919"/>
                  </a:lnTo>
                  <a:lnTo>
                    <a:pt x="18936" y="1743926"/>
                  </a:lnTo>
                  <a:lnTo>
                    <a:pt x="27129" y="1790453"/>
                  </a:lnTo>
                  <a:lnTo>
                    <a:pt x="36734" y="1836478"/>
                  </a:lnTo>
                  <a:lnTo>
                    <a:pt x="47731" y="1881976"/>
                  </a:lnTo>
                  <a:lnTo>
                    <a:pt x="60094" y="1926925"/>
                  </a:lnTo>
                  <a:lnTo>
                    <a:pt x="73801" y="1971300"/>
                  </a:lnTo>
                  <a:lnTo>
                    <a:pt x="88828" y="2015079"/>
                  </a:lnTo>
                  <a:lnTo>
                    <a:pt x="105153" y="2058238"/>
                  </a:lnTo>
                  <a:lnTo>
                    <a:pt x="122751" y="2100754"/>
                  </a:lnTo>
                  <a:lnTo>
                    <a:pt x="141599" y="2142604"/>
                  </a:lnTo>
                  <a:lnTo>
                    <a:pt x="161675" y="2183764"/>
                  </a:lnTo>
                  <a:lnTo>
                    <a:pt x="182954" y="2224211"/>
                  </a:lnTo>
                  <a:lnTo>
                    <a:pt x="205413" y="2263921"/>
                  </a:lnTo>
                  <a:lnTo>
                    <a:pt x="229029" y="2302871"/>
                  </a:lnTo>
                  <a:lnTo>
                    <a:pt x="253778" y="2341038"/>
                  </a:lnTo>
                  <a:lnTo>
                    <a:pt x="279638" y="2378399"/>
                  </a:lnTo>
                  <a:lnTo>
                    <a:pt x="306585" y="2414929"/>
                  </a:lnTo>
                  <a:lnTo>
                    <a:pt x="334595" y="2450606"/>
                  </a:lnTo>
                  <a:lnTo>
                    <a:pt x="363645" y="2485407"/>
                  </a:lnTo>
                  <a:lnTo>
                    <a:pt x="393712" y="2519308"/>
                  </a:lnTo>
                  <a:lnTo>
                    <a:pt x="424773" y="2552285"/>
                  </a:lnTo>
                  <a:lnTo>
                    <a:pt x="456803" y="2584315"/>
                  </a:lnTo>
                  <a:lnTo>
                    <a:pt x="489780" y="2615376"/>
                  </a:lnTo>
                  <a:lnTo>
                    <a:pt x="523681" y="2645443"/>
                  </a:lnTo>
                  <a:lnTo>
                    <a:pt x="558482" y="2674493"/>
                  </a:lnTo>
                  <a:lnTo>
                    <a:pt x="594159" y="2702504"/>
                  </a:lnTo>
                  <a:lnTo>
                    <a:pt x="630690" y="2729450"/>
                  </a:lnTo>
                  <a:lnTo>
                    <a:pt x="668050" y="2755310"/>
                  </a:lnTo>
                  <a:lnTo>
                    <a:pt x="706218" y="2780060"/>
                  </a:lnTo>
                  <a:lnTo>
                    <a:pt x="745168" y="2803676"/>
                  </a:lnTo>
                  <a:lnTo>
                    <a:pt x="784879" y="2826135"/>
                  </a:lnTo>
                  <a:lnTo>
                    <a:pt x="825326" y="2847414"/>
                  </a:lnTo>
                  <a:lnTo>
                    <a:pt x="866486" y="2867490"/>
                  </a:lnTo>
                  <a:lnTo>
                    <a:pt x="908336" y="2886338"/>
                  </a:lnTo>
                  <a:lnTo>
                    <a:pt x="950853" y="2903937"/>
                  </a:lnTo>
                  <a:lnTo>
                    <a:pt x="994012" y="2920261"/>
                  </a:lnTo>
                  <a:lnTo>
                    <a:pt x="1037792" y="2935289"/>
                  </a:lnTo>
                  <a:lnTo>
                    <a:pt x="1082168" y="2948996"/>
                  </a:lnTo>
                  <a:lnTo>
                    <a:pt x="1127117" y="2961359"/>
                  </a:lnTo>
                  <a:lnTo>
                    <a:pt x="1172616" y="2972356"/>
                  </a:lnTo>
                  <a:lnTo>
                    <a:pt x="1218641" y="2981962"/>
                  </a:lnTo>
                  <a:lnTo>
                    <a:pt x="1265170" y="2990154"/>
                  </a:lnTo>
                  <a:lnTo>
                    <a:pt x="1312178" y="2996909"/>
                  </a:lnTo>
                  <a:lnTo>
                    <a:pt x="1359642" y="3002204"/>
                  </a:lnTo>
                  <a:lnTo>
                    <a:pt x="1407540" y="3006014"/>
                  </a:lnTo>
                  <a:lnTo>
                    <a:pt x="1455847" y="3008318"/>
                  </a:lnTo>
                  <a:lnTo>
                    <a:pt x="1504540" y="3009091"/>
                  </a:lnTo>
                  <a:close/>
                </a:path>
              </a:pathLst>
            </a:custGeom>
            <a:noFill/>
            <a:ln w="167525" cap="flat" cmpd="sng">
              <a:solidFill>
                <a:srgbClr val="DE6E4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940" name="Google Shape;940;p74"/>
          <p:cNvSpPr txBox="1">
            <a:spLocks noGrp="1"/>
          </p:cNvSpPr>
          <p:nvPr>
            <p:ph type="title"/>
          </p:nvPr>
        </p:nvSpPr>
        <p:spPr>
          <a:xfrm>
            <a:off x="5680491" y="968155"/>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a:solidFill>
                  <a:srgbClr val="FFFFFF"/>
                </a:solidFill>
                <a:latin typeface="Proxima Nova"/>
                <a:ea typeface="Proxima Nova"/>
                <a:cs typeface="Proxima Nova"/>
                <a:sym typeface="Proxima Nova"/>
              </a:rPr>
              <a:t>Identify  inequities at work</a:t>
            </a:r>
            <a:endParaRPr sz="1300">
              <a:solidFill>
                <a:srgbClr val="FFFFFF"/>
              </a:solidFill>
              <a:latin typeface="Proxima Nova"/>
              <a:ea typeface="Proxima Nova"/>
              <a:cs typeface="Proxima Nova"/>
              <a:sym typeface="Proxima Nova"/>
            </a:endParaRPr>
          </a:p>
        </p:txBody>
      </p:sp>
      <p:sp>
        <p:nvSpPr>
          <p:cNvPr id="941" name="Google Shape;941;p74"/>
          <p:cNvSpPr txBox="1"/>
          <p:nvPr/>
        </p:nvSpPr>
        <p:spPr>
          <a:xfrm>
            <a:off x="6970849" y="3203863"/>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latin typeface="Proxima Nova"/>
                <a:ea typeface="Proxima Nova"/>
                <a:cs typeface="Proxima Nova"/>
                <a:sym typeface="Proxima Nova"/>
              </a:rPr>
              <a:t>Own your  positional  power</a:t>
            </a:r>
            <a:endParaRPr sz="1300" b="1">
              <a:latin typeface="Proxima Nova"/>
              <a:ea typeface="Proxima Nova"/>
              <a:cs typeface="Proxima Nova"/>
              <a:sym typeface="Proxima Nova"/>
            </a:endParaRPr>
          </a:p>
        </p:txBody>
      </p:sp>
      <p:sp>
        <p:nvSpPr>
          <p:cNvPr id="942" name="Google Shape;942;p74"/>
          <p:cNvSpPr txBox="1"/>
          <p:nvPr/>
        </p:nvSpPr>
        <p:spPr>
          <a:xfrm>
            <a:off x="4471197" y="3203856"/>
            <a:ext cx="6897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Consider  actions to take</a:t>
            </a:r>
            <a:endParaRPr sz="1300" b="1">
              <a:latin typeface="Proxima Nova"/>
              <a:ea typeface="Proxima Nova"/>
              <a:cs typeface="Proxima Nova"/>
              <a:sym typeface="Proxima Nova"/>
            </a:endParaRPr>
          </a:p>
        </p:txBody>
      </p:sp>
      <p:sp>
        <p:nvSpPr>
          <p:cNvPr id="943" name="Google Shape;943;p74"/>
          <p:cNvSpPr txBox="1"/>
          <p:nvPr/>
        </p:nvSpPr>
        <p:spPr>
          <a:xfrm>
            <a:off x="5680124" y="2518713"/>
            <a:ext cx="865500" cy="408300"/>
          </a:xfrm>
          <a:prstGeom prst="rect">
            <a:avLst/>
          </a:prstGeom>
          <a:noFill/>
          <a:ln>
            <a:noFill/>
          </a:ln>
        </p:spPr>
        <p:txBody>
          <a:bodyPr spcFirstLastPara="1" wrap="square" lIns="0" tIns="7225" rIns="0" bIns="0" anchor="t" anchorCtr="0">
            <a:spAutoFit/>
          </a:bodyPr>
          <a:lstStyle/>
          <a:p>
            <a:pPr marL="0" marR="0" lvl="0" indent="1270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See your  privilege</a:t>
            </a:r>
            <a:endParaRPr sz="1300" b="1">
              <a:solidFill>
                <a:srgbClr val="FFFFFF"/>
              </a:solidFill>
              <a:latin typeface="Proxima Nova"/>
              <a:ea typeface="Proxima Nova"/>
              <a:cs typeface="Proxima Nova"/>
              <a:sym typeface="Proxima Nova"/>
            </a:endParaRPr>
          </a:p>
        </p:txBody>
      </p:sp>
      <p:sp>
        <p:nvSpPr>
          <p:cNvPr id="944" name="Google Shape;944;p74"/>
          <p:cNvSpPr txBox="1"/>
          <p:nvPr/>
        </p:nvSpPr>
        <p:spPr>
          <a:xfrm>
            <a:off x="832425" y="1496675"/>
            <a:ext cx="2496300" cy="1960200"/>
          </a:xfrm>
          <a:prstGeom prst="rect">
            <a:avLst/>
          </a:prstGeom>
          <a:noFill/>
          <a:ln>
            <a:noFill/>
          </a:ln>
        </p:spPr>
        <p:txBody>
          <a:bodyPr spcFirstLastPara="1" wrap="square" lIns="0" tIns="125625" rIns="0" bIns="0" anchor="t" anchorCtr="0">
            <a:spAutoFit/>
          </a:bodyPr>
          <a:lstStyle/>
          <a:p>
            <a:pPr marL="0" marR="609600" lvl="0" indent="0" algn="l" rtl="0">
              <a:lnSpc>
                <a:spcPct val="96574"/>
              </a:lnSpc>
              <a:spcBef>
                <a:spcPts val="0"/>
              </a:spcBef>
              <a:spcAft>
                <a:spcPts val="0"/>
              </a:spcAft>
              <a:buNone/>
            </a:pPr>
            <a:r>
              <a:rPr lang="en" sz="4100">
                <a:latin typeface="Oswald"/>
                <a:ea typeface="Oswald"/>
                <a:cs typeface="Oswald"/>
                <a:sym typeface="Oswald"/>
              </a:rPr>
              <a:t>Active  Allyship</a:t>
            </a:r>
            <a:endParaRPr sz="4100">
              <a:latin typeface="Oswald"/>
              <a:ea typeface="Oswald"/>
              <a:cs typeface="Oswald"/>
              <a:sym typeface="Oswald"/>
            </a:endParaRPr>
          </a:p>
          <a:p>
            <a:pPr marL="0" marR="0" lvl="0" indent="0" algn="l" rtl="0">
              <a:lnSpc>
                <a:spcPct val="97348"/>
              </a:lnSpc>
              <a:spcBef>
                <a:spcPts val="0"/>
              </a:spcBef>
              <a:spcAft>
                <a:spcPts val="0"/>
              </a:spcAft>
              <a:buNone/>
            </a:pPr>
            <a:r>
              <a:rPr lang="en" sz="4100">
                <a:latin typeface="Oswald"/>
                <a:ea typeface="Oswald"/>
                <a:cs typeface="Oswald"/>
                <a:sym typeface="Oswald"/>
              </a:rPr>
              <a:t>Framework</a:t>
            </a:r>
            <a:endParaRPr sz="4100">
              <a:latin typeface="Oswald"/>
              <a:ea typeface="Oswald"/>
              <a:cs typeface="Oswald"/>
              <a:sym typeface="Oswald"/>
            </a:endParaRPr>
          </a:p>
        </p:txBody>
      </p:sp>
      <p:sp>
        <p:nvSpPr>
          <p:cNvPr id="945" name="Google Shape;945;p74"/>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36</a:t>
            </a:fld>
            <a:endParaRPr sz="700">
              <a:latin typeface="Proxima Nova Semibold"/>
              <a:ea typeface="Proxima Nova Semibold"/>
              <a:cs typeface="Proxima Nova Semibold"/>
              <a:sym typeface="Proxima Nova Semibold"/>
            </a:endParaRPr>
          </a:p>
        </p:txBody>
      </p:sp>
      <p:grpSp>
        <p:nvGrpSpPr>
          <p:cNvPr id="946" name="Google Shape;946;p74"/>
          <p:cNvGrpSpPr/>
          <p:nvPr/>
        </p:nvGrpSpPr>
        <p:grpSpPr>
          <a:xfrm>
            <a:off x="167531" y="4852630"/>
            <a:ext cx="1505034" cy="174536"/>
            <a:chOff x="442904" y="4166938"/>
            <a:chExt cx="4030621" cy="467300"/>
          </a:xfrm>
        </p:grpSpPr>
        <p:pic>
          <p:nvPicPr>
            <p:cNvPr id="947" name="Google Shape;947;p74"/>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948" name="Google Shape;948;p74"/>
            <p:cNvGrpSpPr/>
            <p:nvPr/>
          </p:nvGrpSpPr>
          <p:grpSpPr>
            <a:xfrm>
              <a:off x="442904" y="4326529"/>
              <a:ext cx="1033452" cy="205673"/>
              <a:chOff x="7504804" y="565304"/>
              <a:chExt cx="1033452" cy="205673"/>
            </a:xfrm>
          </p:grpSpPr>
          <p:sp>
            <p:nvSpPr>
              <p:cNvPr id="949" name="Google Shape;949;p74"/>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50" name="Google Shape;950;p74"/>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51" name="Google Shape;951;p74"/>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52" name="Google Shape;952;p74"/>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53" name="Google Shape;953;p74"/>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54" name="Google Shape;954;p74"/>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955" name="Google Shape;955;p74"/>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956" name="Google Shape;956;p74"/>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E4D49"/>
        </a:solidFill>
        <a:effectLst/>
      </p:bgPr>
    </p:bg>
    <p:spTree>
      <p:nvGrpSpPr>
        <p:cNvPr id="1" name="Shape 960"/>
        <p:cNvGrpSpPr/>
        <p:nvPr/>
      </p:nvGrpSpPr>
      <p:grpSpPr>
        <a:xfrm>
          <a:off x="0" y="0"/>
          <a:ext cx="0" cy="0"/>
          <a:chOff x="0" y="0"/>
          <a:chExt cx="0" cy="0"/>
        </a:xfrm>
      </p:grpSpPr>
      <p:grpSp>
        <p:nvGrpSpPr>
          <p:cNvPr id="961" name="Google Shape;961;p75"/>
          <p:cNvGrpSpPr/>
          <p:nvPr/>
        </p:nvGrpSpPr>
        <p:grpSpPr>
          <a:xfrm>
            <a:off x="167525" y="4852614"/>
            <a:ext cx="1505520" cy="174550"/>
            <a:chOff x="167525" y="4581514"/>
            <a:chExt cx="1505520" cy="174550"/>
          </a:xfrm>
        </p:grpSpPr>
        <p:pic>
          <p:nvPicPr>
            <p:cNvPr id="962" name="Google Shape;962;p75"/>
            <p:cNvPicPr preferRelativeResize="0"/>
            <p:nvPr/>
          </p:nvPicPr>
          <p:blipFill>
            <a:blip r:embed="rId3">
              <a:alphaModFix/>
            </a:blip>
            <a:stretch>
              <a:fillRect/>
            </a:stretch>
          </p:blipFill>
          <p:spPr>
            <a:xfrm>
              <a:off x="167525" y="4604625"/>
              <a:ext cx="392199" cy="130725"/>
            </a:xfrm>
            <a:prstGeom prst="rect">
              <a:avLst/>
            </a:prstGeom>
            <a:noFill/>
            <a:ln>
              <a:noFill/>
            </a:ln>
          </p:spPr>
        </p:pic>
        <p:cxnSp>
          <p:nvCxnSpPr>
            <p:cNvPr id="963" name="Google Shape;963;p75"/>
            <p:cNvCxnSpPr/>
            <p:nvPr/>
          </p:nvCxnSpPr>
          <p:spPr>
            <a:xfrm>
              <a:off x="651533" y="4616137"/>
              <a:ext cx="0" cy="107700"/>
            </a:xfrm>
            <a:prstGeom prst="straightConnector1">
              <a:avLst/>
            </a:prstGeom>
            <a:noFill/>
            <a:ln w="9525" cap="flat" cmpd="sng">
              <a:solidFill>
                <a:schemeClr val="lt1"/>
              </a:solidFill>
              <a:prstDash val="solid"/>
              <a:round/>
              <a:headEnd type="none" w="med" len="med"/>
              <a:tailEnd type="none" w="med" len="med"/>
            </a:ln>
          </p:spPr>
        </p:cxnSp>
        <p:pic>
          <p:nvPicPr>
            <p:cNvPr id="964" name="Google Shape;964;p75"/>
            <p:cNvPicPr preferRelativeResize="0"/>
            <p:nvPr/>
          </p:nvPicPr>
          <p:blipFill>
            <a:blip r:embed="rId4">
              <a:alphaModFix/>
            </a:blip>
            <a:stretch>
              <a:fillRect/>
            </a:stretch>
          </p:blipFill>
          <p:spPr>
            <a:xfrm>
              <a:off x="692544" y="4581514"/>
              <a:ext cx="980501" cy="174550"/>
            </a:xfrm>
            <a:prstGeom prst="rect">
              <a:avLst/>
            </a:prstGeom>
            <a:noFill/>
            <a:ln>
              <a:noFill/>
            </a:ln>
          </p:spPr>
        </p:pic>
      </p:grpSp>
      <p:sp>
        <p:nvSpPr>
          <p:cNvPr id="965" name="Google Shape;965;p75"/>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chemeClr val="lt1"/>
                </a:solidFill>
                <a:latin typeface="Proxima Nova Semibold"/>
                <a:ea typeface="Proxima Nova Semibold"/>
                <a:cs typeface="Proxima Nova Semibold"/>
                <a:sym typeface="Proxima Nova Semibold"/>
              </a:rPr>
              <a:t> </a:t>
            </a:r>
            <a:r>
              <a:rPr lang="en" sz="700">
                <a:solidFill>
                  <a:schemeClr val="lt1"/>
                </a:solidFill>
                <a:latin typeface="Avenir"/>
                <a:ea typeface="Avenir"/>
                <a:cs typeface="Avenir"/>
                <a:sym typeface="Avenir"/>
              </a:rPr>
              <a:t> ©2021 LeanIn.Org, LLC</a:t>
            </a:r>
            <a:r>
              <a:rPr lang="en" sz="700">
                <a:solidFill>
                  <a:schemeClr val="lt1"/>
                </a:solidFill>
                <a:latin typeface="Proxima Nova Semibold"/>
                <a:ea typeface="Proxima Nova Semibold"/>
                <a:cs typeface="Proxima Nova Semibold"/>
                <a:sym typeface="Proxima Nova Semibold"/>
              </a:rPr>
              <a:t>   </a:t>
            </a:r>
            <a:fld id="{00000000-1234-1234-1234-123412341234}" type="slidenum">
              <a:rPr lang="en" sz="700">
                <a:solidFill>
                  <a:schemeClr val="lt1"/>
                </a:solidFill>
                <a:latin typeface="Proxima Nova Semibold"/>
                <a:ea typeface="Proxima Nova Semibold"/>
                <a:cs typeface="Proxima Nova Semibold"/>
                <a:sym typeface="Proxima Nova Semibold"/>
              </a:rPr>
              <a:t>37</a:t>
            </a:fld>
            <a:endParaRPr sz="700">
              <a:solidFill>
                <a:schemeClr val="lt1"/>
              </a:solidFill>
              <a:latin typeface="Proxima Nova Semibold"/>
              <a:ea typeface="Proxima Nova Semibold"/>
              <a:cs typeface="Proxima Nova Semibold"/>
              <a:sym typeface="Proxima Nova Semibold"/>
            </a:endParaRPr>
          </a:p>
        </p:txBody>
      </p:sp>
      <p:sp>
        <p:nvSpPr>
          <p:cNvPr id="966" name="Google Shape;966;p75"/>
          <p:cNvSpPr/>
          <p:nvPr/>
        </p:nvSpPr>
        <p:spPr>
          <a:xfrm>
            <a:off x="859800" y="1163400"/>
            <a:ext cx="7424400" cy="2816700"/>
          </a:xfrm>
          <a:prstGeom prst="rect">
            <a:avLst/>
          </a:prstGeom>
          <a:noFill/>
          <a:ln w="28575" cap="flat" cmpd="sng">
            <a:solidFill>
              <a:srgbClr val="E7F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5"/>
          <p:cNvSpPr txBox="1"/>
          <p:nvPr/>
        </p:nvSpPr>
        <p:spPr>
          <a:xfrm>
            <a:off x="1570950" y="1745850"/>
            <a:ext cx="6002100" cy="16518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3000"/>
              <a:buFont typeface="Arial"/>
              <a:buNone/>
            </a:pPr>
            <a:r>
              <a:rPr lang="en" sz="5300" b="1">
                <a:solidFill>
                  <a:schemeClr val="lt1"/>
                </a:solidFill>
                <a:latin typeface="Oswald"/>
                <a:ea typeface="Oswald"/>
                <a:cs typeface="Oswald"/>
                <a:sym typeface="Oswald"/>
              </a:rPr>
              <a:t>Discover allyship actions</a:t>
            </a:r>
            <a:endParaRPr sz="5300" b="1">
              <a:solidFill>
                <a:schemeClr val="lt1"/>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73" name="Google Shape;1673;p78"/>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38</a:t>
            </a:fld>
            <a:endParaRPr sz="700">
              <a:solidFill>
                <a:srgbClr val="FFFFFF"/>
              </a:solidFill>
              <a:latin typeface="Proxima Nova Semibold"/>
              <a:ea typeface="Proxima Nova Semibold"/>
              <a:cs typeface="Proxima Nova Semibold"/>
              <a:sym typeface="Proxima Nova Semibold"/>
            </a:endParaRPr>
          </a:p>
        </p:txBody>
      </p:sp>
      <p:pic>
        <p:nvPicPr>
          <p:cNvPr id="1674" name="Google Shape;1674;p78"/>
          <p:cNvPicPr preferRelativeResize="0"/>
          <p:nvPr/>
        </p:nvPicPr>
        <p:blipFill rotWithShape="1">
          <a:blip r:embed="rId4">
            <a:alphaModFix/>
          </a:blip>
          <a:srcRect/>
          <a:stretch/>
        </p:blipFill>
        <p:spPr>
          <a:xfrm>
            <a:off x="692372" y="4852630"/>
            <a:ext cx="980193" cy="174536"/>
          </a:xfrm>
          <a:prstGeom prst="rect">
            <a:avLst/>
          </a:prstGeom>
          <a:noFill/>
          <a:ln>
            <a:noFill/>
          </a:ln>
        </p:spPr>
      </p:pic>
      <p:grpSp>
        <p:nvGrpSpPr>
          <p:cNvPr id="1675" name="Google Shape;1675;p78"/>
          <p:cNvGrpSpPr/>
          <p:nvPr/>
        </p:nvGrpSpPr>
        <p:grpSpPr>
          <a:xfrm>
            <a:off x="167531" y="4912238"/>
            <a:ext cx="385891" cy="76819"/>
            <a:chOff x="7504804" y="565304"/>
            <a:chExt cx="1033452" cy="205673"/>
          </a:xfrm>
        </p:grpSpPr>
        <p:sp>
          <p:nvSpPr>
            <p:cNvPr id="1676" name="Google Shape;1676;p78"/>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77" name="Google Shape;1677;p78"/>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78" name="Google Shape;1678;p78"/>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79" name="Google Shape;1679;p78"/>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80" name="Google Shape;1680;p78"/>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81" name="Google Shape;1681;p78"/>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682" name="Google Shape;1682;p78"/>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683" name="Google Shape;1683;p78"/>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pic>
        <p:nvPicPr>
          <p:cNvPr id="3" name="Online Media 2" descr="Allyship in Practice">
            <a:hlinkClick r:id="" action="ppaction://media"/>
            <a:extLst>
              <a:ext uri="{FF2B5EF4-FFF2-40B4-BE49-F238E27FC236}">
                <a16:creationId xmlns:a16="http://schemas.microsoft.com/office/drawing/2014/main" id="{0E6C073B-621A-A247-9626-666244723B35}"/>
              </a:ext>
            </a:extLst>
          </p:cNvPr>
          <p:cNvPicPr>
            <a:picLocks noRot="1" noChangeAspect="1"/>
          </p:cNvPicPr>
          <p:nvPr>
            <a:videoFile r:link="rId1"/>
          </p:nvPr>
        </p:nvPicPr>
        <p:blipFill>
          <a:blip r:embed="rId5"/>
          <a:stretch>
            <a:fillRect/>
          </a:stretch>
        </p:blipFill>
        <p:spPr>
          <a:xfrm>
            <a:off x="0" y="0"/>
            <a:ext cx="9144000" cy="5166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991"/>
        <p:cNvGrpSpPr/>
        <p:nvPr/>
      </p:nvGrpSpPr>
      <p:grpSpPr>
        <a:xfrm>
          <a:off x="0" y="0"/>
          <a:ext cx="0" cy="0"/>
          <a:chOff x="0" y="0"/>
          <a:chExt cx="0" cy="0"/>
        </a:xfrm>
      </p:grpSpPr>
      <p:sp>
        <p:nvSpPr>
          <p:cNvPr id="992" name="Google Shape;992;p77"/>
          <p:cNvSpPr/>
          <p:nvPr/>
        </p:nvSpPr>
        <p:spPr>
          <a:xfrm>
            <a:off x="199362" y="640025"/>
            <a:ext cx="2816700" cy="4106100"/>
          </a:xfrm>
          <a:prstGeom prst="rect">
            <a:avLst/>
          </a:prstGeom>
          <a:noFill/>
          <a:ln w="9525" cap="flat" cmpd="sng">
            <a:solidFill>
              <a:srgbClr val="D995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7"/>
          <p:cNvSpPr/>
          <p:nvPr/>
        </p:nvSpPr>
        <p:spPr>
          <a:xfrm>
            <a:off x="3163644" y="640025"/>
            <a:ext cx="2816700" cy="4106100"/>
          </a:xfrm>
          <a:prstGeom prst="rect">
            <a:avLst/>
          </a:prstGeom>
          <a:noFill/>
          <a:ln w="9525" cap="flat" cmpd="sng">
            <a:solidFill>
              <a:srgbClr val="D995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7"/>
          <p:cNvSpPr/>
          <p:nvPr/>
        </p:nvSpPr>
        <p:spPr>
          <a:xfrm>
            <a:off x="6127926" y="640025"/>
            <a:ext cx="2816700" cy="4106100"/>
          </a:xfrm>
          <a:prstGeom prst="rect">
            <a:avLst/>
          </a:prstGeom>
          <a:noFill/>
          <a:ln w="9525" cap="flat" cmpd="sng">
            <a:solidFill>
              <a:srgbClr val="D995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7"/>
          <p:cNvSpPr txBox="1"/>
          <p:nvPr/>
        </p:nvSpPr>
        <p:spPr>
          <a:xfrm>
            <a:off x="6127950" y="2986459"/>
            <a:ext cx="2622900" cy="1572900"/>
          </a:xfrm>
          <a:prstGeom prst="rect">
            <a:avLst/>
          </a:prstGeom>
          <a:noFill/>
          <a:ln>
            <a:noFill/>
          </a:ln>
        </p:spPr>
        <p:txBody>
          <a:bodyPr spcFirstLastPara="1" wrap="square" lIns="0" tIns="7800" rIns="0" bIns="0" anchor="t" anchorCtr="0">
            <a:spAutoFit/>
          </a:bodyPr>
          <a:lstStyle/>
          <a:p>
            <a:pPr marL="274320" lvl="0" indent="0" algn="l" rtl="0">
              <a:spcBef>
                <a:spcPts val="0"/>
              </a:spcBef>
              <a:spcAft>
                <a:spcPts val="0"/>
              </a:spcAft>
              <a:buNone/>
            </a:pPr>
            <a:endParaRPr sz="1500" b="1">
              <a:solidFill>
                <a:schemeClr val="dk1"/>
              </a:solidFill>
              <a:latin typeface="Proxima Nova"/>
              <a:ea typeface="Proxima Nova"/>
              <a:cs typeface="Proxima Nova"/>
              <a:sym typeface="Proxima Nova"/>
            </a:endParaRPr>
          </a:p>
          <a:p>
            <a:pPr marL="274320" lvl="0" indent="-88900" algn="l" rtl="0">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 Distribute speaking time</a:t>
            </a:r>
            <a:endParaRPr>
              <a:solidFill>
                <a:schemeClr val="dk1"/>
              </a:solidFill>
              <a:latin typeface="Avenir"/>
              <a:ea typeface="Avenir"/>
              <a:cs typeface="Avenir"/>
              <a:sym typeface="Avenir"/>
            </a:endParaRPr>
          </a:p>
          <a:p>
            <a:pPr marL="274320" lvl="0" indent="-88900" algn="l" rtl="0">
              <a:spcBef>
                <a:spcPts val="1000"/>
              </a:spcBef>
              <a:spcAft>
                <a:spcPts val="0"/>
              </a:spcAft>
              <a:buClr>
                <a:schemeClr val="dk1"/>
              </a:buClr>
              <a:buSzPts val="1400"/>
              <a:buFont typeface="Avenir"/>
              <a:buChar char="➔"/>
            </a:pPr>
            <a:r>
              <a:rPr lang="en">
                <a:solidFill>
                  <a:schemeClr val="dk1"/>
                </a:solidFill>
                <a:latin typeface="Avenir"/>
                <a:ea typeface="Avenir"/>
                <a:cs typeface="Avenir"/>
                <a:sym typeface="Avenir"/>
              </a:rPr>
              <a:t> Ensure meeting environments are accessible</a:t>
            </a:r>
            <a:endParaRPr>
              <a:solidFill>
                <a:schemeClr val="dk1"/>
              </a:solidFill>
              <a:latin typeface="Avenir"/>
              <a:ea typeface="Avenir"/>
              <a:cs typeface="Avenir"/>
              <a:sym typeface="Avenir"/>
            </a:endParaRPr>
          </a:p>
          <a:p>
            <a:pPr marL="274320" lvl="0" indent="-88900" algn="l" rtl="0">
              <a:spcBef>
                <a:spcPts val="1000"/>
              </a:spcBef>
              <a:spcAft>
                <a:spcPts val="1000"/>
              </a:spcAft>
              <a:buClr>
                <a:schemeClr val="dk1"/>
              </a:buClr>
              <a:buSzPts val="1400"/>
              <a:buFont typeface="Avenir"/>
              <a:buChar char="➔"/>
            </a:pPr>
            <a:r>
              <a:rPr lang="en">
                <a:solidFill>
                  <a:schemeClr val="dk1"/>
                </a:solidFill>
                <a:latin typeface="Avenir"/>
                <a:ea typeface="Avenir"/>
                <a:cs typeface="Avenir"/>
                <a:sym typeface="Avenir"/>
              </a:rPr>
              <a:t> Create systems to distribute “office housework”</a:t>
            </a:r>
            <a:endParaRPr sz="1200">
              <a:latin typeface="Avenir"/>
              <a:ea typeface="Avenir"/>
              <a:cs typeface="Avenir"/>
              <a:sym typeface="Avenir"/>
            </a:endParaRPr>
          </a:p>
        </p:txBody>
      </p:sp>
      <p:sp>
        <p:nvSpPr>
          <p:cNvPr id="996" name="Google Shape;996;p77"/>
          <p:cNvSpPr txBox="1"/>
          <p:nvPr/>
        </p:nvSpPr>
        <p:spPr>
          <a:xfrm>
            <a:off x="3340797" y="214250"/>
            <a:ext cx="2462400" cy="574800"/>
          </a:xfrm>
          <a:prstGeom prst="rect">
            <a:avLst/>
          </a:prstGeom>
          <a:noFill/>
          <a:ln>
            <a:noFill/>
          </a:ln>
        </p:spPr>
        <p:txBody>
          <a:bodyPr spcFirstLastPara="1" wrap="square" lIns="0" tIns="5200" rIns="0" bIns="0" anchor="t" anchorCtr="0">
            <a:spAutoFit/>
          </a:bodyPr>
          <a:lstStyle/>
          <a:p>
            <a:pPr marL="0" lvl="0" indent="0" algn="ctr" rtl="0">
              <a:spcBef>
                <a:spcPts val="0"/>
              </a:spcBef>
              <a:spcAft>
                <a:spcPts val="0"/>
              </a:spcAft>
              <a:buClr>
                <a:schemeClr val="dk1"/>
              </a:buClr>
              <a:buFont typeface="Arial"/>
              <a:buNone/>
            </a:pPr>
            <a:r>
              <a:rPr lang="en" sz="2000" b="1">
                <a:solidFill>
                  <a:schemeClr val="dk1"/>
                </a:solidFill>
                <a:latin typeface="Oswald"/>
                <a:ea typeface="Oswald"/>
                <a:cs typeface="Oswald"/>
                <a:sym typeface="Oswald"/>
              </a:rPr>
              <a:t>ALLYSHIP ACTIONS</a:t>
            </a:r>
            <a:endParaRPr sz="2000" b="1">
              <a:solidFill>
                <a:schemeClr val="dk1"/>
              </a:solidFill>
              <a:latin typeface="Oswald"/>
              <a:ea typeface="Oswald"/>
              <a:cs typeface="Oswald"/>
              <a:sym typeface="Oswald"/>
            </a:endParaRPr>
          </a:p>
          <a:p>
            <a:pPr marL="12700" marR="0" lvl="0" indent="0" algn="l" rtl="0">
              <a:lnSpc>
                <a:spcPct val="100000"/>
              </a:lnSpc>
              <a:spcBef>
                <a:spcPts val="0"/>
              </a:spcBef>
              <a:spcAft>
                <a:spcPts val="0"/>
              </a:spcAft>
              <a:buNone/>
            </a:pPr>
            <a:endParaRPr sz="1700" b="1">
              <a:latin typeface="Oswald"/>
              <a:ea typeface="Oswald"/>
              <a:cs typeface="Oswald"/>
              <a:sym typeface="Oswald"/>
            </a:endParaRPr>
          </a:p>
        </p:txBody>
      </p:sp>
      <p:pic>
        <p:nvPicPr>
          <p:cNvPr id="997" name="Google Shape;997;p77"/>
          <p:cNvPicPr preferRelativeResize="0"/>
          <p:nvPr/>
        </p:nvPicPr>
        <p:blipFill rotWithShape="1">
          <a:blip r:embed="rId3">
            <a:alphaModFix/>
          </a:blip>
          <a:srcRect/>
          <a:stretch/>
        </p:blipFill>
        <p:spPr>
          <a:xfrm>
            <a:off x="727424" y="830724"/>
            <a:ext cx="1080700" cy="1626376"/>
          </a:xfrm>
          <a:prstGeom prst="rect">
            <a:avLst/>
          </a:prstGeom>
          <a:noFill/>
          <a:ln>
            <a:noFill/>
          </a:ln>
        </p:spPr>
      </p:pic>
      <p:sp>
        <p:nvSpPr>
          <p:cNvPr id="998" name="Google Shape;998;p77"/>
          <p:cNvSpPr/>
          <p:nvPr/>
        </p:nvSpPr>
        <p:spPr>
          <a:xfrm>
            <a:off x="1815354" y="746426"/>
            <a:ext cx="747608" cy="595416"/>
          </a:xfrm>
          <a:custGeom>
            <a:avLst/>
            <a:gdLst/>
            <a:ahLst/>
            <a:cxnLst/>
            <a:rect l="l" t="t" r="r" b="b"/>
            <a:pathLst>
              <a:path w="874395" h="592454" extrusionOk="0">
                <a:moveTo>
                  <a:pt x="874026" y="465645"/>
                </a:moveTo>
                <a:lnTo>
                  <a:pt x="844715" y="401739"/>
                </a:lnTo>
                <a:lnTo>
                  <a:pt x="811136" y="376123"/>
                </a:lnTo>
                <a:lnTo>
                  <a:pt x="767676" y="356323"/>
                </a:lnTo>
                <a:lnTo>
                  <a:pt x="764590" y="355561"/>
                </a:lnTo>
                <a:lnTo>
                  <a:pt x="770255" y="344258"/>
                </a:lnTo>
                <a:lnTo>
                  <a:pt x="782002" y="304012"/>
                </a:lnTo>
                <a:lnTo>
                  <a:pt x="786066" y="261581"/>
                </a:lnTo>
                <a:lnTo>
                  <a:pt x="782002" y="219151"/>
                </a:lnTo>
                <a:lnTo>
                  <a:pt x="770255" y="178892"/>
                </a:lnTo>
                <a:lnTo>
                  <a:pt x="751459" y="141363"/>
                </a:lnTo>
                <a:lnTo>
                  <a:pt x="726249" y="107099"/>
                </a:lnTo>
                <a:lnTo>
                  <a:pt x="695248" y="76619"/>
                </a:lnTo>
                <a:lnTo>
                  <a:pt x="659130" y="50469"/>
                </a:lnTo>
                <a:lnTo>
                  <a:pt x="618502" y="29197"/>
                </a:lnTo>
                <a:lnTo>
                  <a:pt x="574014" y="13335"/>
                </a:lnTo>
                <a:lnTo>
                  <a:pt x="526313" y="3429"/>
                </a:lnTo>
                <a:lnTo>
                  <a:pt x="476021" y="0"/>
                </a:lnTo>
                <a:lnTo>
                  <a:pt x="425729" y="3429"/>
                </a:lnTo>
                <a:lnTo>
                  <a:pt x="378028" y="13335"/>
                </a:lnTo>
                <a:lnTo>
                  <a:pt x="333552" y="29197"/>
                </a:lnTo>
                <a:lnTo>
                  <a:pt x="321030" y="35750"/>
                </a:lnTo>
                <a:lnTo>
                  <a:pt x="304304" y="26682"/>
                </a:lnTo>
                <a:lnTo>
                  <a:pt x="259816" y="13131"/>
                </a:lnTo>
                <a:lnTo>
                  <a:pt x="211353" y="8369"/>
                </a:lnTo>
                <a:lnTo>
                  <a:pt x="162890" y="13131"/>
                </a:lnTo>
                <a:lnTo>
                  <a:pt x="118402" y="26682"/>
                </a:lnTo>
                <a:lnTo>
                  <a:pt x="79159" y="47942"/>
                </a:lnTo>
                <a:lnTo>
                  <a:pt x="46431" y="75844"/>
                </a:lnTo>
                <a:lnTo>
                  <a:pt x="21488" y="109283"/>
                </a:lnTo>
                <a:lnTo>
                  <a:pt x="5588" y="147205"/>
                </a:lnTo>
                <a:lnTo>
                  <a:pt x="0" y="188506"/>
                </a:lnTo>
                <a:lnTo>
                  <a:pt x="5588" y="229806"/>
                </a:lnTo>
                <a:lnTo>
                  <a:pt x="21488" y="267728"/>
                </a:lnTo>
                <a:lnTo>
                  <a:pt x="46431" y="301167"/>
                </a:lnTo>
                <a:lnTo>
                  <a:pt x="79159" y="329069"/>
                </a:lnTo>
                <a:lnTo>
                  <a:pt x="118402" y="350329"/>
                </a:lnTo>
                <a:lnTo>
                  <a:pt x="162890" y="363880"/>
                </a:lnTo>
                <a:lnTo>
                  <a:pt x="193103" y="366852"/>
                </a:lnTo>
                <a:lnTo>
                  <a:pt x="200596" y="381787"/>
                </a:lnTo>
                <a:lnTo>
                  <a:pt x="225806" y="416064"/>
                </a:lnTo>
                <a:lnTo>
                  <a:pt x="256794" y="446544"/>
                </a:lnTo>
                <a:lnTo>
                  <a:pt x="292925" y="472681"/>
                </a:lnTo>
                <a:lnTo>
                  <a:pt x="333552" y="493953"/>
                </a:lnTo>
                <a:lnTo>
                  <a:pt x="378028" y="509816"/>
                </a:lnTo>
                <a:lnTo>
                  <a:pt x="425729" y="519722"/>
                </a:lnTo>
                <a:lnTo>
                  <a:pt x="468960" y="522681"/>
                </a:lnTo>
                <a:lnTo>
                  <a:pt x="473887" y="529539"/>
                </a:lnTo>
                <a:lnTo>
                  <a:pt x="507466" y="555167"/>
                </a:lnTo>
                <a:lnTo>
                  <a:pt x="550926" y="574967"/>
                </a:lnTo>
                <a:lnTo>
                  <a:pt x="602221" y="587730"/>
                </a:lnTo>
                <a:lnTo>
                  <a:pt x="659307" y="592251"/>
                </a:lnTo>
                <a:lnTo>
                  <a:pt x="716394" y="587730"/>
                </a:lnTo>
                <a:lnTo>
                  <a:pt x="767676" y="574967"/>
                </a:lnTo>
                <a:lnTo>
                  <a:pt x="811136" y="555167"/>
                </a:lnTo>
                <a:lnTo>
                  <a:pt x="844715" y="529539"/>
                </a:lnTo>
                <a:lnTo>
                  <a:pt x="866355" y="499300"/>
                </a:lnTo>
                <a:lnTo>
                  <a:pt x="874026" y="465645"/>
                </a:lnTo>
                <a:close/>
              </a:path>
            </a:pathLst>
          </a:custGeom>
          <a:solidFill>
            <a:srgbClr val="C4E5E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pic>
        <p:nvPicPr>
          <p:cNvPr id="999" name="Google Shape;999;p77"/>
          <p:cNvPicPr preferRelativeResize="0"/>
          <p:nvPr/>
        </p:nvPicPr>
        <p:blipFill rotWithShape="1">
          <a:blip r:embed="rId4">
            <a:alphaModFix/>
          </a:blip>
          <a:srcRect/>
          <a:stretch/>
        </p:blipFill>
        <p:spPr>
          <a:xfrm rot="1514923">
            <a:off x="1472108" y="1173659"/>
            <a:ext cx="133789" cy="131385"/>
          </a:xfrm>
          <a:prstGeom prst="rect">
            <a:avLst/>
          </a:prstGeom>
          <a:noFill/>
          <a:ln>
            <a:noFill/>
          </a:ln>
        </p:spPr>
      </p:pic>
      <p:sp>
        <p:nvSpPr>
          <p:cNvPr id="1000" name="Google Shape;1000;p77"/>
          <p:cNvSpPr/>
          <p:nvPr/>
        </p:nvSpPr>
        <p:spPr>
          <a:xfrm>
            <a:off x="943500" y="2617159"/>
            <a:ext cx="1328400" cy="369300"/>
          </a:xfrm>
          <a:prstGeom prst="rect">
            <a:avLst/>
          </a:prstGeom>
          <a:solidFill>
            <a:srgbClr val="C4E5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Proxima Nova"/>
                <a:ea typeface="Proxima Nova"/>
                <a:cs typeface="Proxima Nova"/>
                <a:sym typeface="Proxima Nova"/>
              </a:rPr>
              <a:t>Individual</a:t>
            </a:r>
            <a:endParaRPr/>
          </a:p>
        </p:txBody>
      </p:sp>
      <p:sp>
        <p:nvSpPr>
          <p:cNvPr id="1001" name="Google Shape;1001;p77"/>
          <p:cNvSpPr/>
          <p:nvPr/>
        </p:nvSpPr>
        <p:spPr>
          <a:xfrm>
            <a:off x="3819452" y="2617159"/>
            <a:ext cx="1505100" cy="369300"/>
          </a:xfrm>
          <a:prstGeom prst="rect">
            <a:avLst/>
          </a:prstGeom>
          <a:solidFill>
            <a:srgbClr val="C4E5E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b="1">
                <a:solidFill>
                  <a:schemeClr val="dk1"/>
                </a:solidFill>
                <a:latin typeface="Proxima Nova"/>
                <a:ea typeface="Proxima Nova"/>
                <a:cs typeface="Proxima Nova"/>
                <a:sym typeface="Proxima Nova"/>
              </a:rPr>
              <a:t>Interpersonal</a:t>
            </a:r>
            <a:endParaRPr/>
          </a:p>
        </p:txBody>
      </p:sp>
      <p:sp>
        <p:nvSpPr>
          <p:cNvPr id="1002" name="Google Shape;1002;p77"/>
          <p:cNvSpPr/>
          <p:nvPr/>
        </p:nvSpPr>
        <p:spPr>
          <a:xfrm>
            <a:off x="1627525" y="802864"/>
            <a:ext cx="988124" cy="568614"/>
          </a:xfrm>
          <a:custGeom>
            <a:avLst/>
            <a:gdLst/>
            <a:ahLst/>
            <a:cxnLst/>
            <a:rect l="l" t="t" r="r" b="b"/>
            <a:pathLst>
              <a:path w="1155700" h="565785" extrusionOk="0">
                <a:moveTo>
                  <a:pt x="780630" y="439153"/>
                </a:moveTo>
                <a:lnTo>
                  <a:pt x="755281" y="383463"/>
                </a:lnTo>
                <a:lnTo>
                  <a:pt x="687209" y="340360"/>
                </a:lnTo>
                <a:lnTo>
                  <a:pt x="640892" y="325412"/>
                </a:lnTo>
                <a:lnTo>
                  <a:pt x="588403" y="315887"/>
                </a:lnTo>
                <a:lnTo>
                  <a:pt x="531202" y="312547"/>
                </a:lnTo>
                <a:lnTo>
                  <a:pt x="511924" y="313677"/>
                </a:lnTo>
                <a:lnTo>
                  <a:pt x="515937" y="282981"/>
                </a:lnTo>
                <a:lnTo>
                  <a:pt x="510692" y="242811"/>
                </a:lnTo>
                <a:lnTo>
                  <a:pt x="495668" y="205397"/>
                </a:lnTo>
                <a:lnTo>
                  <a:pt x="471881" y="171526"/>
                </a:lnTo>
                <a:lnTo>
                  <a:pt x="440385" y="142024"/>
                </a:lnTo>
                <a:lnTo>
                  <a:pt x="402209" y="117678"/>
                </a:lnTo>
                <a:lnTo>
                  <a:pt x="358381" y="99301"/>
                </a:lnTo>
                <a:lnTo>
                  <a:pt x="309956" y="87680"/>
                </a:lnTo>
                <a:lnTo>
                  <a:pt x="257962" y="83629"/>
                </a:lnTo>
                <a:lnTo>
                  <a:pt x="205981" y="87680"/>
                </a:lnTo>
                <a:lnTo>
                  <a:pt x="157556" y="99301"/>
                </a:lnTo>
                <a:lnTo>
                  <a:pt x="113728" y="117678"/>
                </a:lnTo>
                <a:lnTo>
                  <a:pt x="75552" y="142024"/>
                </a:lnTo>
                <a:lnTo>
                  <a:pt x="44056" y="171526"/>
                </a:lnTo>
                <a:lnTo>
                  <a:pt x="20269" y="205397"/>
                </a:lnTo>
                <a:lnTo>
                  <a:pt x="5232" y="242811"/>
                </a:lnTo>
                <a:lnTo>
                  <a:pt x="0" y="282981"/>
                </a:lnTo>
                <a:lnTo>
                  <a:pt x="5232" y="323164"/>
                </a:lnTo>
                <a:lnTo>
                  <a:pt x="20269" y="360578"/>
                </a:lnTo>
                <a:lnTo>
                  <a:pt x="44056" y="394449"/>
                </a:lnTo>
                <a:lnTo>
                  <a:pt x="75552" y="423951"/>
                </a:lnTo>
                <a:lnTo>
                  <a:pt x="113728" y="448297"/>
                </a:lnTo>
                <a:lnTo>
                  <a:pt x="157556" y="466674"/>
                </a:lnTo>
                <a:lnTo>
                  <a:pt x="205981" y="478294"/>
                </a:lnTo>
                <a:lnTo>
                  <a:pt x="257962" y="482346"/>
                </a:lnTo>
                <a:lnTo>
                  <a:pt x="296240" y="479374"/>
                </a:lnTo>
                <a:lnTo>
                  <a:pt x="307136" y="494817"/>
                </a:lnTo>
                <a:lnTo>
                  <a:pt x="375196" y="537933"/>
                </a:lnTo>
                <a:lnTo>
                  <a:pt x="421513" y="552881"/>
                </a:lnTo>
                <a:lnTo>
                  <a:pt x="474014" y="562406"/>
                </a:lnTo>
                <a:lnTo>
                  <a:pt x="531202" y="565746"/>
                </a:lnTo>
                <a:lnTo>
                  <a:pt x="588403" y="562406"/>
                </a:lnTo>
                <a:lnTo>
                  <a:pt x="640892" y="552881"/>
                </a:lnTo>
                <a:lnTo>
                  <a:pt x="687209" y="537933"/>
                </a:lnTo>
                <a:lnTo>
                  <a:pt x="725843" y="518325"/>
                </a:lnTo>
                <a:lnTo>
                  <a:pt x="774039" y="468172"/>
                </a:lnTo>
                <a:lnTo>
                  <a:pt x="780630" y="439153"/>
                </a:lnTo>
                <a:close/>
              </a:path>
              <a:path w="1155700" h="565785" extrusionOk="0">
                <a:moveTo>
                  <a:pt x="1155357" y="168414"/>
                </a:moveTo>
                <a:lnTo>
                  <a:pt x="1148867" y="129806"/>
                </a:lnTo>
                <a:lnTo>
                  <a:pt x="1130376" y="94348"/>
                </a:lnTo>
                <a:lnTo>
                  <a:pt x="1101369" y="63080"/>
                </a:lnTo>
                <a:lnTo>
                  <a:pt x="1063307" y="36995"/>
                </a:lnTo>
                <a:lnTo>
                  <a:pt x="1017676" y="17119"/>
                </a:lnTo>
                <a:lnTo>
                  <a:pt x="965936" y="4445"/>
                </a:lnTo>
                <a:lnTo>
                  <a:pt x="909586" y="0"/>
                </a:lnTo>
                <a:lnTo>
                  <a:pt x="853236" y="4445"/>
                </a:lnTo>
                <a:lnTo>
                  <a:pt x="801497" y="17119"/>
                </a:lnTo>
                <a:lnTo>
                  <a:pt x="755865" y="36995"/>
                </a:lnTo>
                <a:lnTo>
                  <a:pt x="717804" y="63080"/>
                </a:lnTo>
                <a:lnTo>
                  <a:pt x="688797" y="94348"/>
                </a:lnTo>
                <a:lnTo>
                  <a:pt x="670306" y="129806"/>
                </a:lnTo>
                <a:lnTo>
                  <a:pt x="663816" y="168414"/>
                </a:lnTo>
                <a:lnTo>
                  <a:pt x="670306" y="207035"/>
                </a:lnTo>
                <a:lnTo>
                  <a:pt x="688797" y="242481"/>
                </a:lnTo>
                <a:lnTo>
                  <a:pt x="717804" y="273761"/>
                </a:lnTo>
                <a:lnTo>
                  <a:pt x="755865" y="299834"/>
                </a:lnTo>
                <a:lnTo>
                  <a:pt x="801497" y="319722"/>
                </a:lnTo>
                <a:lnTo>
                  <a:pt x="853236" y="332384"/>
                </a:lnTo>
                <a:lnTo>
                  <a:pt x="909586" y="336829"/>
                </a:lnTo>
                <a:lnTo>
                  <a:pt x="965936" y="332384"/>
                </a:lnTo>
                <a:lnTo>
                  <a:pt x="1017676" y="319722"/>
                </a:lnTo>
                <a:lnTo>
                  <a:pt x="1063307" y="299834"/>
                </a:lnTo>
                <a:lnTo>
                  <a:pt x="1101369" y="273761"/>
                </a:lnTo>
                <a:lnTo>
                  <a:pt x="1130376" y="242481"/>
                </a:lnTo>
                <a:lnTo>
                  <a:pt x="1148867" y="207035"/>
                </a:lnTo>
                <a:lnTo>
                  <a:pt x="1155357" y="168414"/>
                </a:lnTo>
                <a:close/>
              </a:path>
            </a:pathLst>
          </a:custGeom>
          <a:solidFill>
            <a:srgbClr val="C4E5E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pic>
        <p:nvPicPr>
          <p:cNvPr id="1003" name="Google Shape;1003;p77"/>
          <p:cNvPicPr preferRelativeResize="0"/>
          <p:nvPr/>
        </p:nvPicPr>
        <p:blipFill rotWithShape="1">
          <a:blip r:embed="rId5">
            <a:alphaModFix/>
          </a:blip>
          <a:srcRect/>
          <a:stretch/>
        </p:blipFill>
        <p:spPr>
          <a:xfrm>
            <a:off x="3163650" y="968400"/>
            <a:ext cx="2761101" cy="1244068"/>
          </a:xfrm>
          <a:prstGeom prst="rect">
            <a:avLst/>
          </a:prstGeom>
          <a:noFill/>
          <a:ln>
            <a:noFill/>
          </a:ln>
        </p:spPr>
      </p:pic>
      <p:pic>
        <p:nvPicPr>
          <p:cNvPr id="1004" name="Google Shape;1004;p77"/>
          <p:cNvPicPr preferRelativeResize="0"/>
          <p:nvPr/>
        </p:nvPicPr>
        <p:blipFill rotWithShape="1">
          <a:blip r:embed="rId6">
            <a:alphaModFix/>
          </a:blip>
          <a:srcRect/>
          <a:stretch/>
        </p:blipFill>
        <p:spPr>
          <a:xfrm>
            <a:off x="6598875" y="640025"/>
            <a:ext cx="1874850" cy="1816175"/>
          </a:xfrm>
          <a:prstGeom prst="rect">
            <a:avLst/>
          </a:prstGeom>
          <a:noFill/>
          <a:ln>
            <a:noFill/>
          </a:ln>
        </p:spPr>
      </p:pic>
      <p:sp>
        <p:nvSpPr>
          <p:cNvPr id="1005" name="Google Shape;1005;p77"/>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39</a:t>
            </a:fld>
            <a:endParaRPr sz="700">
              <a:latin typeface="Proxima Nova Semibold"/>
              <a:ea typeface="Proxima Nova Semibold"/>
              <a:cs typeface="Proxima Nova Semibold"/>
              <a:sym typeface="Proxima Nova Semibold"/>
            </a:endParaRPr>
          </a:p>
        </p:txBody>
      </p:sp>
      <p:grpSp>
        <p:nvGrpSpPr>
          <p:cNvPr id="1006" name="Google Shape;1006;p77"/>
          <p:cNvGrpSpPr/>
          <p:nvPr/>
        </p:nvGrpSpPr>
        <p:grpSpPr>
          <a:xfrm>
            <a:off x="167531" y="4852630"/>
            <a:ext cx="1505034" cy="174536"/>
            <a:chOff x="442904" y="4166938"/>
            <a:chExt cx="4030621" cy="467300"/>
          </a:xfrm>
        </p:grpSpPr>
        <p:pic>
          <p:nvPicPr>
            <p:cNvPr id="1007" name="Google Shape;1007;p77"/>
            <p:cNvPicPr preferRelativeResize="0"/>
            <p:nvPr/>
          </p:nvPicPr>
          <p:blipFill rotWithShape="1">
            <a:blip r:embed="rId7">
              <a:alphaModFix/>
            </a:blip>
            <a:srcRect/>
            <a:stretch/>
          </p:blipFill>
          <p:spPr>
            <a:xfrm>
              <a:off x="1848476" y="4166938"/>
              <a:ext cx="2625049" cy="467300"/>
            </a:xfrm>
            <a:prstGeom prst="rect">
              <a:avLst/>
            </a:prstGeom>
            <a:noFill/>
            <a:ln>
              <a:noFill/>
            </a:ln>
          </p:spPr>
        </p:pic>
        <p:grpSp>
          <p:nvGrpSpPr>
            <p:cNvPr id="1008" name="Google Shape;1008;p77"/>
            <p:cNvGrpSpPr/>
            <p:nvPr/>
          </p:nvGrpSpPr>
          <p:grpSpPr>
            <a:xfrm>
              <a:off x="442904" y="4326529"/>
              <a:ext cx="1033452" cy="205673"/>
              <a:chOff x="7504804" y="565304"/>
              <a:chExt cx="1033452" cy="205673"/>
            </a:xfrm>
          </p:grpSpPr>
          <p:sp>
            <p:nvSpPr>
              <p:cNvPr id="1009" name="Google Shape;1009;p77"/>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10" name="Google Shape;1010;p77"/>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11" name="Google Shape;1011;p77"/>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12" name="Google Shape;1012;p77"/>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13" name="Google Shape;1013;p77"/>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14" name="Google Shape;1014;p77"/>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15" name="Google Shape;1015;p77"/>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016" name="Google Shape;1016;p77"/>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
        <p:nvSpPr>
          <p:cNvPr id="1017" name="Google Shape;1017;p77"/>
          <p:cNvSpPr txBox="1"/>
          <p:nvPr/>
        </p:nvSpPr>
        <p:spPr>
          <a:xfrm>
            <a:off x="199350" y="2986459"/>
            <a:ext cx="2535000" cy="1485600"/>
          </a:xfrm>
          <a:prstGeom prst="rect">
            <a:avLst/>
          </a:prstGeom>
          <a:noFill/>
          <a:ln>
            <a:noFill/>
          </a:ln>
        </p:spPr>
        <p:txBody>
          <a:bodyPr spcFirstLastPara="1" wrap="square" lIns="0" tIns="7800" rIns="0" bIns="0" anchor="t" anchorCtr="0">
            <a:spAutoFit/>
          </a:bodyPr>
          <a:lstStyle/>
          <a:p>
            <a:pPr marL="274320" lvl="0" indent="0" algn="l" rtl="0">
              <a:spcBef>
                <a:spcPts val="0"/>
              </a:spcBef>
              <a:spcAft>
                <a:spcPts val="0"/>
              </a:spcAft>
              <a:buClr>
                <a:schemeClr val="dk1"/>
              </a:buClr>
              <a:buFont typeface="Arial"/>
              <a:buNone/>
            </a:pPr>
            <a:endParaRPr sz="1500" b="1">
              <a:solidFill>
                <a:schemeClr val="dk1"/>
              </a:solidFill>
              <a:latin typeface="Proxima Nova"/>
              <a:ea typeface="Proxima Nova"/>
              <a:cs typeface="Proxima Nova"/>
              <a:sym typeface="Proxima Nova"/>
            </a:endParaRPr>
          </a:p>
          <a:p>
            <a:pPr marL="274320" lvl="0" indent="-88900" algn="l" rtl="0">
              <a:spcBef>
                <a:spcPts val="0"/>
              </a:spcBef>
              <a:spcAft>
                <a:spcPts val="0"/>
              </a:spcAft>
              <a:buSzPts val="1400"/>
              <a:buFont typeface="Avenir"/>
              <a:buChar char="➔"/>
            </a:pPr>
            <a:r>
              <a:rPr lang="en">
                <a:latin typeface="Avenir"/>
                <a:ea typeface="Avenir"/>
                <a:cs typeface="Avenir"/>
                <a:sym typeface="Avenir"/>
              </a:rPr>
              <a:t> Share your pronouns</a:t>
            </a:r>
            <a:endParaRPr>
              <a:latin typeface="Avenir"/>
              <a:ea typeface="Avenir"/>
              <a:cs typeface="Avenir"/>
              <a:sym typeface="Avenir"/>
            </a:endParaRPr>
          </a:p>
          <a:p>
            <a:pPr marL="274320" lvl="0" indent="-88900" algn="l" rtl="0">
              <a:spcBef>
                <a:spcPts val="1000"/>
              </a:spcBef>
              <a:spcAft>
                <a:spcPts val="0"/>
              </a:spcAft>
              <a:buSzPts val="1400"/>
              <a:buFont typeface="Avenir"/>
              <a:buChar char="➔"/>
            </a:pPr>
            <a:r>
              <a:rPr lang="en">
                <a:latin typeface="Avenir"/>
                <a:ea typeface="Avenir"/>
                <a:cs typeface="Avenir"/>
                <a:sym typeface="Avenir"/>
              </a:rPr>
              <a:t> Use inclusive language</a:t>
            </a:r>
            <a:endParaRPr>
              <a:latin typeface="Avenir"/>
              <a:ea typeface="Avenir"/>
              <a:cs typeface="Avenir"/>
              <a:sym typeface="Avenir"/>
            </a:endParaRPr>
          </a:p>
          <a:p>
            <a:pPr marL="274320" lvl="0" indent="-88900" algn="l" rtl="0">
              <a:spcBef>
                <a:spcPts val="1000"/>
              </a:spcBef>
              <a:spcAft>
                <a:spcPts val="0"/>
              </a:spcAft>
              <a:buSzPts val="1400"/>
              <a:buFont typeface="Avenir"/>
              <a:buChar char="➔"/>
            </a:pPr>
            <a:r>
              <a:rPr lang="en">
                <a:latin typeface="Avenir"/>
                <a:ea typeface="Avenir"/>
                <a:cs typeface="Avenir"/>
                <a:sym typeface="Avenir"/>
              </a:rPr>
              <a:t> Observe group dynamics</a:t>
            </a:r>
            <a:endParaRPr>
              <a:latin typeface="Avenir"/>
              <a:ea typeface="Avenir"/>
              <a:cs typeface="Avenir"/>
              <a:sym typeface="Avenir"/>
            </a:endParaRPr>
          </a:p>
          <a:p>
            <a:pPr marL="274320" lvl="0" indent="-88900" algn="l" rtl="0">
              <a:spcBef>
                <a:spcPts val="1000"/>
              </a:spcBef>
              <a:spcAft>
                <a:spcPts val="1000"/>
              </a:spcAft>
              <a:buSzPts val="1400"/>
              <a:buFont typeface="Avenir"/>
              <a:buChar char="➔"/>
            </a:pPr>
            <a:r>
              <a:rPr lang="en">
                <a:latin typeface="Avenir"/>
                <a:ea typeface="Avenir"/>
                <a:cs typeface="Avenir"/>
                <a:sym typeface="Avenir"/>
              </a:rPr>
              <a:t> Challenge your bias</a:t>
            </a:r>
            <a:endParaRPr sz="1200">
              <a:latin typeface="Avenir"/>
              <a:ea typeface="Avenir"/>
              <a:cs typeface="Avenir"/>
              <a:sym typeface="Avenir"/>
            </a:endParaRPr>
          </a:p>
        </p:txBody>
      </p:sp>
      <p:sp>
        <p:nvSpPr>
          <p:cNvPr id="1018" name="Google Shape;1018;p77"/>
          <p:cNvSpPr txBox="1"/>
          <p:nvPr/>
        </p:nvSpPr>
        <p:spPr>
          <a:xfrm>
            <a:off x="3178788" y="2986459"/>
            <a:ext cx="2396100" cy="1485600"/>
          </a:xfrm>
          <a:prstGeom prst="rect">
            <a:avLst/>
          </a:prstGeom>
          <a:noFill/>
          <a:ln>
            <a:noFill/>
          </a:ln>
        </p:spPr>
        <p:txBody>
          <a:bodyPr spcFirstLastPara="1" wrap="square" lIns="0" tIns="7800" rIns="0" bIns="0" anchor="t" anchorCtr="0">
            <a:spAutoFit/>
          </a:bodyPr>
          <a:lstStyle/>
          <a:p>
            <a:pPr marL="274320" lvl="0" indent="0" algn="l" rtl="0">
              <a:spcBef>
                <a:spcPts val="0"/>
              </a:spcBef>
              <a:spcAft>
                <a:spcPts val="0"/>
              </a:spcAft>
              <a:buNone/>
            </a:pPr>
            <a:endParaRPr sz="1500" b="1">
              <a:solidFill>
                <a:schemeClr val="dk1"/>
              </a:solidFill>
              <a:latin typeface="Proxima Nova"/>
              <a:ea typeface="Proxima Nova"/>
              <a:cs typeface="Proxima Nova"/>
              <a:sym typeface="Proxima Nova"/>
            </a:endParaRPr>
          </a:p>
          <a:p>
            <a:pPr marL="274320" lvl="0" indent="-88900" algn="l" rtl="0">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 Reduce interruptions</a:t>
            </a:r>
            <a:endParaRPr>
              <a:solidFill>
                <a:schemeClr val="dk1"/>
              </a:solidFill>
              <a:latin typeface="Avenir"/>
              <a:ea typeface="Avenir"/>
              <a:cs typeface="Avenir"/>
              <a:sym typeface="Avenir"/>
            </a:endParaRPr>
          </a:p>
          <a:p>
            <a:pPr marL="274320" lvl="0" indent="-88900" algn="l" rtl="0">
              <a:spcBef>
                <a:spcPts val="1000"/>
              </a:spcBef>
              <a:spcAft>
                <a:spcPts val="0"/>
              </a:spcAft>
              <a:buClr>
                <a:schemeClr val="dk1"/>
              </a:buClr>
              <a:buSzPts val="1400"/>
              <a:buFont typeface="Avenir"/>
              <a:buChar char="➔"/>
            </a:pPr>
            <a:r>
              <a:rPr lang="en">
                <a:solidFill>
                  <a:schemeClr val="dk1"/>
                </a:solidFill>
                <a:latin typeface="Avenir"/>
                <a:ea typeface="Avenir"/>
                <a:cs typeface="Avenir"/>
                <a:sym typeface="Avenir"/>
              </a:rPr>
              <a:t> Give credit</a:t>
            </a:r>
            <a:endParaRPr>
              <a:solidFill>
                <a:schemeClr val="dk1"/>
              </a:solidFill>
              <a:latin typeface="Avenir"/>
              <a:ea typeface="Avenir"/>
              <a:cs typeface="Avenir"/>
              <a:sym typeface="Avenir"/>
            </a:endParaRPr>
          </a:p>
          <a:p>
            <a:pPr marL="274320" lvl="0" indent="-88900" algn="l" rtl="0">
              <a:spcBef>
                <a:spcPts val="1000"/>
              </a:spcBef>
              <a:spcAft>
                <a:spcPts val="0"/>
              </a:spcAft>
              <a:buClr>
                <a:schemeClr val="dk1"/>
              </a:buClr>
              <a:buSzPts val="1400"/>
              <a:buFont typeface="Avenir"/>
              <a:buChar char="➔"/>
            </a:pPr>
            <a:r>
              <a:rPr lang="en">
                <a:solidFill>
                  <a:schemeClr val="dk1"/>
                </a:solidFill>
                <a:latin typeface="Avenir"/>
                <a:ea typeface="Avenir"/>
                <a:cs typeface="Avenir"/>
                <a:sym typeface="Avenir"/>
              </a:rPr>
              <a:t> Invite more voices</a:t>
            </a:r>
            <a:endParaRPr>
              <a:solidFill>
                <a:schemeClr val="dk1"/>
              </a:solidFill>
              <a:latin typeface="Avenir"/>
              <a:ea typeface="Avenir"/>
              <a:cs typeface="Avenir"/>
              <a:sym typeface="Avenir"/>
            </a:endParaRPr>
          </a:p>
          <a:p>
            <a:pPr marL="274320" lvl="0" indent="-88900" algn="l" rtl="0">
              <a:spcBef>
                <a:spcPts val="1000"/>
              </a:spcBef>
              <a:spcAft>
                <a:spcPts val="1000"/>
              </a:spcAft>
              <a:buClr>
                <a:schemeClr val="dk1"/>
              </a:buClr>
              <a:buSzPts val="1400"/>
              <a:buFont typeface="Avenir"/>
              <a:buChar char="➔"/>
            </a:pPr>
            <a:r>
              <a:rPr lang="en">
                <a:solidFill>
                  <a:schemeClr val="dk1"/>
                </a:solidFill>
                <a:latin typeface="Avenir"/>
                <a:ea typeface="Avenir"/>
                <a:cs typeface="Avenir"/>
                <a:sym typeface="Avenir"/>
              </a:rPr>
              <a:t> Ask for input</a:t>
            </a:r>
            <a:endParaRPr>
              <a:solidFill>
                <a:schemeClr val="dk1"/>
              </a:solidFill>
              <a:latin typeface="Avenir"/>
              <a:ea typeface="Avenir"/>
              <a:cs typeface="Avenir"/>
              <a:sym typeface="Avenir"/>
            </a:endParaRPr>
          </a:p>
        </p:txBody>
      </p:sp>
      <p:sp>
        <p:nvSpPr>
          <p:cNvPr id="1019" name="Google Shape;1019;p77"/>
          <p:cNvSpPr/>
          <p:nvPr/>
        </p:nvSpPr>
        <p:spPr>
          <a:xfrm>
            <a:off x="6872100" y="2617159"/>
            <a:ext cx="1328400" cy="369300"/>
          </a:xfrm>
          <a:prstGeom prst="rect">
            <a:avLst/>
          </a:prstGeom>
          <a:solidFill>
            <a:srgbClr val="C4E5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Proxima Nova"/>
                <a:ea typeface="Proxima Nova"/>
                <a:cs typeface="Proxima Nova"/>
                <a:sym typeface="Proxima Nova"/>
              </a:rPr>
              <a:t>Structural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266"/>
        <p:cNvGrpSpPr/>
        <p:nvPr/>
      </p:nvGrpSpPr>
      <p:grpSpPr>
        <a:xfrm>
          <a:off x="0" y="0"/>
          <a:ext cx="0" cy="0"/>
          <a:chOff x="0" y="0"/>
          <a:chExt cx="0" cy="0"/>
        </a:xfrm>
      </p:grpSpPr>
      <p:grpSp>
        <p:nvGrpSpPr>
          <p:cNvPr id="267" name="Google Shape;267;p42"/>
          <p:cNvGrpSpPr/>
          <p:nvPr/>
        </p:nvGrpSpPr>
        <p:grpSpPr>
          <a:xfrm>
            <a:off x="7682429" y="4722429"/>
            <a:ext cx="1033452" cy="205673"/>
            <a:chOff x="7504804" y="565304"/>
            <a:chExt cx="1033452" cy="205673"/>
          </a:xfrm>
        </p:grpSpPr>
        <p:sp>
          <p:nvSpPr>
            <p:cNvPr id="268" name="Google Shape;268;p42"/>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69" name="Google Shape;269;p42"/>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70" name="Google Shape;270;p42"/>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71" name="Google Shape;271;p42"/>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72" name="Google Shape;272;p42"/>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73" name="Google Shape;273;p42"/>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274" name="Google Shape;274;p42"/>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pic>
        <p:nvPicPr>
          <p:cNvPr id="275" name="Google Shape;275;p42"/>
          <p:cNvPicPr preferRelativeResize="0"/>
          <p:nvPr/>
        </p:nvPicPr>
        <p:blipFill rotWithShape="1">
          <a:blip r:embed="rId3">
            <a:alphaModFix/>
          </a:blip>
          <a:srcRect/>
          <a:stretch/>
        </p:blipFill>
        <p:spPr>
          <a:xfrm>
            <a:off x="2153325" y="561270"/>
            <a:ext cx="4837352" cy="861113"/>
          </a:xfrm>
          <a:prstGeom prst="rect">
            <a:avLst/>
          </a:prstGeom>
          <a:noFill/>
          <a:ln>
            <a:noFill/>
          </a:ln>
        </p:spPr>
      </p:pic>
      <p:sp>
        <p:nvSpPr>
          <p:cNvPr id="276" name="Google Shape;276;p42"/>
          <p:cNvSpPr txBox="1"/>
          <p:nvPr/>
        </p:nvSpPr>
        <p:spPr>
          <a:xfrm>
            <a:off x="3175437" y="405599"/>
            <a:ext cx="2793000" cy="338100"/>
          </a:xfrm>
          <a:prstGeom prst="rect">
            <a:avLst/>
          </a:prstGeom>
          <a:noFill/>
          <a:ln>
            <a:noFill/>
          </a:ln>
        </p:spPr>
        <p:txBody>
          <a:bodyPr spcFirstLastPara="1" wrap="square" lIns="0" tIns="7225" rIns="0" bIns="0" anchor="t" anchorCtr="0">
            <a:spAutoFit/>
          </a:bodyPr>
          <a:lstStyle/>
          <a:p>
            <a:pPr marL="0" marR="0" lvl="0" indent="0" algn="ctr" rtl="0">
              <a:lnSpc>
                <a:spcPct val="100000"/>
              </a:lnSpc>
              <a:spcBef>
                <a:spcPts val="0"/>
              </a:spcBef>
              <a:spcAft>
                <a:spcPts val="0"/>
              </a:spcAft>
              <a:buNone/>
            </a:pPr>
            <a:r>
              <a:rPr lang="en" sz="2150" b="1">
                <a:solidFill>
                  <a:schemeClr val="dk1"/>
                </a:solidFill>
                <a:latin typeface="Avenir"/>
                <a:ea typeface="Avenir"/>
                <a:cs typeface="Avenir"/>
                <a:sym typeface="Avenir"/>
              </a:rPr>
              <a:t>Introduction to</a:t>
            </a:r>
            <a:endParaRPr sz="2400" b="1">
              <a:solidFill>
                <a:srgbClr val="000000"/>
              </a:solidFill>
              <a:latin typeface="Avenir"/>
              <a:ea typeface="Avenir"/>
              <a:cs typeface="Avenir"/>
              <a:sym typeface="Avenir"/>
            </a:endParaRPr>
          </a:p>
        </p:txBody>
      </p:sp>
      <p:pic>
        <p:nvPicPr>
          <p:cNvPr id="277" name="Google Shape;277;p42"/>
          <p:cNvPicPr preferRelativeResize="0"/>
          <p:nvPr/>
        </p:nvPicPr>
        <p:blipFill rotWithShape="1">
          <a:blip r:embed="rId4">
            <a:alphaModFix/>
          </a:blip>
          <a:srcRect l="12905" r="10682"/>
          <a:stretch/>
        </p:blipFill>
        <p:spPr>
          <a:xfrm>
            <a:off x="2271850" y="1779022"/>
            <a:ext cx="4600301" cy="3276801"/>
          </a:xfrm>
          <a:prstGeom prst="rect">
            <a:avLst/>
          </a:prstGeom>
          <a:noFill/>
          <a:ln>
            <a:noFill/>
          </a:ln>
        </p:spPr>
      </p:pic>
      <p:sp>
        <p:nvSpPr>
          <p:cNvPr id="278" name="Google Shape;278;p42"/>
          <p:cNvSpPr/>
          <p:nvPr/>
        </p:nvSpPr>
        <p:spPr>
          <a:xfrm>
            <a:off x="3476625" y="1498488"/>
            <a:ext cx="2491800" cy="327600"/>
          </a:xfrm>
          <a:prstGeom prst="rect">
            <a:avLst/>
          </a:prstGeom>
          <a:solidFill>
            <a:srgbClr val="C4E5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roxima Nova"/>
                <a:ea typeface="Proxima Nova"/>
                <a:cs typeface="Proxima Nova"/>
                <a:sym typeface="Proxima Nova"/>
              </a:rPr>
              <a:t>1-HOUR WORKSHOP</a:t>
            </a:r>
            <a:endParaRPr sz="16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1023"/>
        <p:cNvGrpSpPr/>
        <p:nvPr/>
      </p:nvGrpSpPr>
      <p:grpSpPr>
        <a:xfrm>
          <a:off x="0" y="0"/>
          <a:ext cx="0" cy="0"/>
          <a:chOff x="0" y="0"/>
          <a:chExt cx="0" cy="0"/>
        </a:xfrm>
      </p:grpSpPr>
      <p:grpSp>
        <p:nvGrpSpPr>
          <p:cNvPr id="1024" name="Google Shape;1024;p78"/>
          <p:cNvGrpSpPr/>
          <p:nvPr/>
        </p:nvGrpSpPr>
        <p:grpSpPr>
          <a:xfrm>
            <a:off x="4166891" y="603015"/>
            <a:ext cx="3924187" cy="3797375"/>
            <a:chOff x="8994483" y="1597691"/>
            <a:chExt cx="8628380" cy="8349550"/>
          </a:xfrm>
        </p:grpSpPr>
        <p:sp>
          <p:nvSpPr>
            <p:cNvPr id="1025" name="Google Shape;1025;p78"/>
            <p:cNvSpPr/>
            <p:nvPr/>
          </p:nvSpPr>
          <p:spPr>
            <a:xfrm>
              <a:off x="9675098" y="2680301"/>
              <a:ext cx="7266940" cy="7266940"/>
            </a:xfrm>
            <a:custGeom>
              <a:avLst/>
              <a:gdLst/>
              <a:ahLst/>
              <a:cxnLst/>
              <a:rect l="l" t="t" r="r" b="b"/>
              <a:pathLst>
                <a:path w="7266940" h="7266940" extrusionOk="0">
                  <a:moveTo>
                    <a:pt x="3633397" y="7266794"/>
                  </a:moveTo>
                  <a:lnTo>
                    <a:pt x="3681870" y="7266477"/>
                  </a:lnTo>
                  <a:lnTo>
                    <a:pt x="3730192" y="7265530"/>
                  </a:lnTo>
                  <a:lnTo>
                    <a:pt x="3778357" y="7263955"/>
                  </a:lnTo>
                  <a:lnTo>
                    <a:pt x="3826363" y="7261758"/>
                  </a:lnTo>
                  <a:lnTo>
                    <a:pt x="3874204" y="7258941"/>
                  </a:lnTo>
                  <a:lnTo>
                    <a:pt x="3921878" y="7255509"/>
                  </a:lnTo>
                  <a:lnTo>
                    <a:pt x="3969380" y="7251466"/>
                  </a:lnTo>
                  <a:lnTo>
                    <a:pt x="4016706" y="7246816"/>
                  </a:lnTo>
                  <a:lnTo>
                    <a:pt x="4063852" y="7241562"/>
                  </a:lnTo>
                  <a:lnTo>
                    <a:pt x="4110815" y="7235709"/>
                  </a:lnTo>
                  <a:lnTo>
                    <a:pt x="4157590" y="7229260"/>
                  </a:lnTo>
                  <a:lnTo>
                    <a:pt x="4204174" y="7222220"/>
                  </a:lnTo>
                  <a:lnTo>
                    <a:pt x="4250563" y="7214592"/>
                  </a:lnTo>
                  <a:lnTo>
                    <a:pt x="4296752" y="7206380"/>
                  </a:lnTo>
                  <a:lnTo>
                    <a:pt x="4342738" y="7197588"/>
                  </a:lnTo>
                  <a:lnTo>
                    <a:pt x="4388517" y="7188221"/>
                  </a:lnTo>
                  <a:lnTo>
                    <a:pt x="4434085" y="7178281"/>
                  </a:lnTo>
                  <a:lnTo>
                    <a:pt x="4479438" y="7167774"/>
                  </a:lnTo>
                  <a:lnTo>
                    <a:pt x="4524572" y="7156702"/>
                  </a:lnTo>
                  <a:lnTo>
                    <a:pt x="4569483" y="7145070"/>
                  </a:lnTo>
                  <a:lnTo>
                    <a:pt x="4614168" y="7132881"/>
                  </a:lnTo>
                  <a:lnTo>
                    <a:pt x="4658622" y="7120141"/>
                  </a:lnTo>
                  <a:lnTo>
                    <a:pt x="4702841" y="7106851"/>
                  </a:lnTo>
                  <a:lnTo>
                    <a:pt x="4746822" y="7093018"/>
                  </a:lnTo>
                  <a:lnTo>
                    <a:pt x="4790560" y="7078643"/>
                  </a:lnTo>
                  <a:lnTo>
                    <a:pt x="4834052" y="7063732"/>
                  </a:lnTo>
                  <a:lnTo>
                    <a:pt x="4877294" y="7048288"/>
                  </a:lnTo>
                  <a:lnTo>
                    <a:pt x="4920281" y="7032316"/>
                  </a:lnTo>
                  <a:lnTo>
                    <a:pt x="4963011" y="7015818"/>
                  </a:lnTo>
                  <a:lnTo>
                    <a:pt x="5005478" y="6998800"/>
                  </a:lnTo>
                  <a:lnTo>
                    <a:pt x="5047680" y="6981264"/>
                  </a:lnTo>
                  <a:lnTo>
                    <a:pt x="5089611" y="6963215"/>
                  </a:lnTo>
                  <a:lnTo>
                    <a:pt x="5131269" y="6944657"/>
                  </a:lnTo>
                  <a:lnTo>
                    <a:pt x="5172649" y="6925594"/>
                  </a:lnTo>
                  <a:lnTo>
                    <a:pt x="5213747" y="6906029"/>
                  </a:lnTo>
                  <a:lnTo>
                    <a:pt x="5254560" y="6885967"/>
                  </a:lnTo>
                  <a:lnTo>
                    <a:pt x="5295083" y="6865411"/>
                  </a:lnTo>
                  <a:lnTo>
                    <a:pt x="5335313" y="6844366"/>
                  </a:lnTo>
                  <a:lnTo>
                    <a:pt x="5375245" y="6822835"/>
                  </a:lnTo>
                  <a:lnTo>
                    <a:pt x="5414877" y="6800822"/>
                  </a:lnTo>
                  <a:lnTo>
                    <a:pt x="5454203" y="6778332"/>
                  </a:lnTo>
                  <a:lnTo>
                    <a:pt x="5493219" y="6755367"/>
                  </a:lnTo>
                  <a:lnTo>
                    <a:pt x="5531923" y="6731933"/>
                  </a:lnTo>
                  <a:lnTo>
                    <a:pt x="5570310" y="6708032"/>
                  </a:lnTo>
                  <a:lnTo>
                    <a:pt x="5608376" y="6683669"/>
                  </a:lnTo>
                  <a:lnTo>
                    <a:pt x="5646117" y="6658848"/>
                  </a:lnTo>
                  <a:lnTo>
                    <a:pt x="5683529" y="6633573"/>
                  </a:lnTo>
                  <a:lnTo>
                    <a:pt x="5720609" y="6607848"/>
                  </a:lnTo>
                  <a:lnTo>
                    <a:pt x="5757352" y="6581676"/>
                  </a:lnTo>
                  <a:lnTo>
                    <a:pt x="5793755" y="6555061"/>
                  </a:lnTo>
                  <a:lnTo>
                    <a:pt x="5829813" y="6528008"/>
                  </a:lnTo>
                  <a:lnTo>
                    <a:pt x="5865523" y="6500520"/>
                  </a:lnTo>
                  <a:lnTo>
                    <a:pt x="5900880" y="6472601"/>
                  </a:lnTo>
                  <a:lnTo>
                    <a:pt x="5935881" y="6444256"/>
                  </a:lnTo>
                  <a:lnTo>
                    <a:pt x="5970523" y="6415488"/>
                  </a:lnTo>
                  <a:lnTo>
                    <a:pt x="6004800" y="6386300"/>
                  </a:lnTo>
                  <a:lnTo>
                    <a:pt x="6038709" y="6356698"/>
                  </a:lnTo>
                  <a:lnTo>
                    <a:pt x="6072246" y="6326684"/>
                  </a:lnTo>
                  <a:lnTo>
                    <a:pt x="6105407" y="6296264"/>
                  </a:lnTo>
                  <a:lnTo>
                    <a:pt x="6138189" y="6265440"/>
                  </a:lnTo>
                  <a:lnTo>
                    <a:pt x="6170587" y="6234216"/>
                  </a:lnTo>
                  <a:lnTo>
                    <a:pt x="6202597" y="6202597"/>
                  </a:lnTo>
                  <a:lnTo>
                    <a:pt x="6234216" y="6170587"/>
                  </a:lnTo>
                  <a:lnTo>
                    <a:pt x="6265440" y="6138189"/>
                  </a:lnTo>
                  <a:lnTo>
                    <a:pt x="6296264" y="6105407"/>
                  </a:lnTo>
                  <a:lnTo>
                    <a:pt x="6326684" y="6072246"/>
                  </a:lnTo>
                  <a:lnTo>
                    <a:pt x="6356698" y="6038709"/>
                  </a:lnTo>
                  <a:lnTo>
                    <a:pt x="6386300" y="6004800"/>
                  </a:lnTo>
                  <a:lnTo>
                    <a:pt x="6415488" y="5970523"/>
                  </a:lnTo>
                  <a:lnTo>
                    <a:pt x="6444256" y="5935881"/>
                  </a:lnTo>
                  <a:lnTo>
                    <a:pt x="6472601" y="5900880"/>
                  </a:lnTo>
                  <a:lnTo>
                    <a:pt x="6500520" y="5865523"/>
                  </a:lnTo>
                  <a:lnTo>
                    <a:pt x="6528008" y="5829813"/>
                  </a:lnTo>
                  <a:lnTo>
                    <a:pt x="6555061" y="5793755"/>
                  </a:lnTo>
                  <a:lnTo>
                    <a:pt x="6581676" y="5757352"/>
                  </a:lnTo>
                  <a:lnTo>
                    <a:pt x="6607848" y="5720609"/>
                  </a:lnTo>
                  <a:lnTo>
                    <a:pt x="6633573" y="5683529"/>
                  </a:lnTo>
                  <a:lnTo>
                    <a:pt x="6658848" y="5646117"/>
                  </a:lnTo>
                  <a:lnTo>
                    <a:pt x="6683669" y="5608376"/>
                  </a:lnTo>
                  <a:lnTo>
                    <a:pt x="6708032" y="5570310"/>
                  </a:lnTo>
                  <a:lnTo>
                    <a:pt x="6731933" y="5531923"/>
                  </a:lnTo>
                  <a:lnTo>
                    <a:pt x="6755367" y="5493219"/>
                  </a:lnTo>
                  <a:lnTo>
                    <a:pt x="6778332" y="5454203"/>
                  </a:lnTo>
                  <a:lnTo>
                    <a:pt x="6800822" y="5414877"/>
                  </a:lnTo>
                  <a:lnTo>
                    <a:pt x="6822835" y="5375245"/>
                  </a:lnTo>
                  <a:lnTo>
                    <a:pt x="6844366" y="5335313"/>
                  </a:lnTo>
                  <a:lnTo>
                    <a:pt x="6865411" y="5295083"/>
                  </a:lnTo>
                  <a:lnTo>
                    <a:pt x="6885967" y="5254560"/>
                  </a:lnTo>
                  <a:lnTo>
                    <a:pt x="6906029" y="5213747"/>
                  </a:lnTo>
                  <a:lnTo>
                    <a:pt x="6925594" y="5172649"/>
                  </a:lnTo>
                  <a:lnTo>
                    <a:pt x="6944657" y="5131269"/>
                  </a:lnTo>
                  <a:lnTo>
                    <a:pt x="6963215" y="5089611"/>
                  </a:lnTo>
                  <a:lnTo>
                    <a:pt x="6981264" y="5047680"/>
                  </a:lnTo>
                  <a:lnTo>
                    <a:pt x="6998800" y="5005478"/>
                  </a:lnTo>
                  <a:lnTo>
                    <a:pt x="7015818" y="4963011"/>
                  </a:lnTo>
                  <a:lnTo>
                    <a:pt x="7032316" y="4920281"/>
                  </a:lnTo>
                  <a:lnTo>
                    <a:pt x="7048288" y="4877294"/>
                  </a:lnTo>
                  <a:lnTo>
                    <a:pt x="7063732" y="4834052"/>
                  </a:lnTo>
                  <a:lnTo>
                    <a:pt x="7078643" y="4790560"/>
                  </a:lnTo>
                  <a:lnTo>
                    <a:pt x="7093018" y="4746822"/>
                  </a:lnTo>
                  <a:lnTo>
                    <a:pt x="7106851" y="4702841"/>
                  </a:lnTo>
                  <a:lnTo>
                    <a:pt x="7120141" y="4658622"/>
                  </a:lnTo>
                  <a:lnTo>
                    <a:pt x="7132881" y="4614168"/>
                  </a:lnTo>
                  <a:lnTo>
                    <a:pt x="7145070" y="4569483"/>
                  </a:lnTo>
                  <a:lnTo>
                    <a:pt x="7156702" y="4524572"/>
                  </a:lnTo>
                  <a:lnTo>
                    <a:pt x="7167774" y="4479438"/>
                  </a:lnTo>
                  <a:lnTo>
                    <a:pt x="7178281" y="4434085"/>
                  </a:lnTo>
                  <a:lnTo>
                    <a:pt x="7188221" y="4388517"/>
                  </a:lnTo>
                  <a:lnTo>
                    <a:pt x="7197588" y="4342738"/>
                  </a:lnTo>
                  <a:lnTo>
                    <a:pt x="7206380" y="4296752"/>
                  </a:lnTo>
                  <a:lnTo>
                    <a:pt x="7214592" y="4250563"/>
                  </a:lnTo>
                  <a:lnTo>
                    <a:pt x="7222220" y="4204174"/>
                  </a:lnTo>
                  <a:lnTo>
                    <a:pt x="7229260" y="4157590"/>
                  </a:lnTo>
                  <a:lnTo>
                    <a:pt x="7235709" y="4110815"/>
                  </a:lnTo>
                  <a:lnTo>
                    <a:pt x="7241562" y="4063852"/>
                  </a:lnTo>
                  <a:lnTo>
                    <a:pt x="7246816" y="4016706"/>
                  </a:lnTo>
                  <a:lnTo>
                    <a:pt x="7251466" y="3969380"/>
                  </a:lnTo>
                  <a:lnTo>
                    <a:pt x="7255509" y="3921878"/>
                  </a:lnTo>
                  <a:lnTo>
                    <a:pt x="7258941" y="3874204"/>
                  </a:lnTo>
                  <a:lnTo>
                    <a:pt x="7261758" y="3826363"/>
                  </a:lnTo>
                  <a:lnTo>
                    <a:pt x="7263955" y="3778357"/>
                  </a:lnTo>
                  <a:lnTo>
                    <a:pt x="7265530" y="3730192"/>
                  </a:lnTo>
                  <a:lnTo>
                    <a:pt x="7266477" y="3681870"/>
                  </a:lnTo>
                  <a:lnTo>
                    <a:pt x="7266794" y="3633397"/>
                  </a:lnTo>
                  <a:lnTo>
                    <a:pt x="7266477" y="3584923"/>
                  </a:lnTo>
                  <a:lnTo>
                    <a:pt x="7265530" y="3536601"/>
                  </a:lnTo>
                  <a:lnTo>
                    <a:pt x="7263955" y="3488436"/>
                  </a:lnTo>
                  <a:lnTo>
                    <a:pt x="7261758" y="3440431"/>
                  </a:lnTo>
                  <a:lnTo>
                    <a:pt x="7258941" y="3392589"/>
                  </a:lnTo>
                  <a:lnTo>
                    <a:pt x="7255509" y="3344916"/>
                  </a:lnTo>
                  <a:lnTo>
                    <a:pt x="7251466" y="3297414"/>
                  </a:lnTo>
                  <a:lnTo>
                    <a:pt x="7246816" y="3250088"/>
                  </a:lnTo>
                  <a:lnTo>
                    <a:pt x="7241562" y="3202941"/>
                  </a:lnTo>
                  <a:lnTo>
                    <a:pt x="7235709" y="3155979"/>
                  </a:lnTo>
                  <a:lnTo>
                    <a:pt x="7229260" y="3109203"/>
                  </a:lnTo>
                  <a:lnTo>
                    <a:pt x="7222220" y="3062619"/>
                  </a:lnTo>
                  <a:lnTo>
                    <a:pt x="7214592" y="3016231"/>
                  </a:lnTo>
                  <a:lnTo>
                    <a:pt x="7206380" y="2970042"/>
                  </a:lnTo>
                  <a:lnTo>
                    <a:pt x="7197588" y="2924055"/>
                  </a:lnTo>
                  <a:lnTo>
                    <a:pt x="7188221" y="2878277"/>
                  </a:lnTo>
                  <a:lnTo>
                    <a:pt x="7178281" y="2832709"/>
                  </a:lnTo>
                  <a:lnTo>
                    <a:pt x="7167774" y="2787356"/>
                  </a:lnTo>
                  <a:lnTo>
                    <a:pt x="7156702" y="2742222"/>
                  </a:lnTo>
                  <a:lnTo>
                    <a:pt x="7145070" y="2697310"/>
                  </a:lnTo>
                  <a:lnTo>
                    <a:pt x="7132881" y="2652626"/>
                  </a:lnTo>
                  <a:lnTo>
                    <a:pt x="7120141" y="2608172"/>
                  </a:lnTo>
                  <a:lnTo>
                    <a:pt x="7106851" y="2563953"/>
                  </a:lnTo>
                  <a:lnTo>
                    <a:pt x="7093018" y="2519972"/>
                  </a:lnTo>
                  <a:lnTo>
                    <a:pt x="7078643" y="2476233"/>
                  </a:lnTo>
                  <a:lnTo>
                    <a:pt x="7063732" y="2432741"/>
                  </a:lnTo>
                  <a:lnTo>
                    <a:pt x="7048288" y="2389500"/>
                  </a:lnTo>
                  <a:lnTo>
                    <a:pt x="7032316" y="2346512"/>
                  </a:lnTo>
                  <a:lnTo>
                    <a:pt x="7015818" y="2303783"/>
                  </a:lnTo>
                  <a:lnTo>
                    <a:pt x="6998800" y="2261315"/>
                  </a:lnTo>
                  <a:lnTo>
                    <a:pt x="6981264" y="2219114"/>
                  </a:lnTo>
                  <a:lnTo>
                    <a:pt x="6963215" y="2177182"/>
                  </a:lnTo>
                  <a:lnTo>
                    <a:pt x="6944657" y="2135524"/>
                  </a:lnTo>
                  <a:lnTo>
                    <a:pt x="6925594" y="2094144"/>
                  </a:lnTo>
                  <a:lnTo>
                    <a:pt x="6906029" y="2053046"/>
                  </a:lnTo>
                  <a:lnTo>
                    <a:pt x="6885967" y="2012233"/>
                  </a:lnTo>
                  <a:lnTo>
                    <a:pt x="6865411" y="1971710"/>
                  </a:lnTo>
                  <a:lnTo>
                    <a:pt x="6844366" y="1931480"/>
                  </a:lnTo>
                  <a:lnTo>
                    <a:pt x="6822835" y="1891548"/>
                  </a:lnTo>
                  <a:lnTo>
                    <a:pt x="6800822" y="1851917"/>
                  </a:lnTo>
                  <a:lnTo>
                    <a:pt x="6778332" y="1812591"/>
                  </a:lnTo>
                  <a:lnTo>
                    <a:pt x="6755367" y="1773574"/>
                  </a:lnTo>
                  <a:lnTo>
                    <a:pt x="6731933" y="1734870"/>
                  </a:lnTo>
                  <a:lnTo>
                    <a:pt x="6708032" y="1696483"/>
                  </a:lnTo>
                  <a:lnTo>
                    <a:pt x="6683669" y="1658418"/>
                  </a:lnTo>
                  <a:lnTo>
                    <a:pt x="6658848" y="1620676"/>
                  </a:lnTo>
                  <a:lnTo>
                    <a:pt x="6633573" y="1583264"/>
                  </a:lnTo>
                  <a:lnTo>
                    <a:pt x="6607848" y="1546184"/>
                  </a:lnTo>
                  <a:lnTo>
                    <a:pt x="6581676" y="1509441"/>
                  </a:lnTo>
                  <a:lnTo>
                    <a:pt x="6555061" y="1473039"/>
                  </a:lnTo>
                  <a:lnTo>
                    <a:pt x="6528008" y="1436981"/>
                  </a:lnTo>
                  <a:lnTo>
                    <a:pt x="6500520" y="1401271"/>
                  </a:lnTo>
                  <a:lnTo>
                    <a:pt x="6472601" y="1365913"/>
                  </a:lnTo>
                  <a:lnTo>
                    <a:pt x="6444256" y="1330912"/>
                  </a:lnTo>
                  <a:lnTo>
                    <a:pt x="6415488" y="1296271"/>
                  </a:lnTo>
                  <a:lnTo>
                    <a:pt x="6386300" y="1261994"/>
                  </a:lnTo>
                  <a:lnTo>
                    <a:pt x="6356698" y="1228085"/>
                  </a:lnTo>
                  <a:lnTo>
                    <a:pt x="6326684" y="1194547"/>
                  </a:lnTo>
                  <a:lnTo>
                    <a:pt x="6296264" y="1161386"/>
                  </a:lnTo>
                  <a:lnTo>
                    <a:pt x="6265440" y="1128604"/>
                  </a:lnTo>
                  <a:lnTo>
                    <a:pt x="6234216" y="1096207"/>
                  </a:lnTo>
                  <a:lnTo>
                    <a:pt x="6202597" y="1064196"/>
                  </a:lnTo>
                  <a:lnTo>
                    <a:pt x="6170587" y="1032577"/>
                  </a:lnTo>
                  <a:lnTo>
                    <a:pt x="6138189" y="1001354"/>
                  </a:lnTo>
                  <a:lnTo>
                    <a:pt x="6105407" y="970530"/>
                  </a:lnTo>
                  <a:lnTo>
                    <a:pt x="6072246" y="940109"/>
                  </a:lnTo>
                  <a:lnTo>
                    <a:pt x="6038709" y="910096"/>
                  </a:lnTo>
                  <a:lnTo>
                    <a:pt x="6004800" y="880493"/>
                  </a:lnTo>
                  <a:lnTo>
                    <a:pt x="5970523" y="851306"/>
                  </a:lnTo>
                  <a:lnTo>
                    <a:pt x="5935881" y="822538"/>
                  </a:lnTo>
                  <a:lnTo>
                    <a:pt x="5900880" y="794192"/>
                  </a:lnTo>
                  <a:lnTo>
                    <a:pt x="5865523" y="766274"/>
                  </a:lnTo>
                  <a:lnTo>
                    <a:pt x="5829813" y="738786"/>
                  </a:lnTo>
                  <a:lnTo>
                    <a:pt x="5793755" y="711732"/>
                  </a:lnTo>
                  <a:lnTo>
                    <a:pt x="5757352" y="685118"/>
                  </a:lnTo>
                  <a:lnTo>
                    <a:pt x="5720609" y="658946"/>
                  </a:lnTo>
                  <a:lnTo>
                    <a:pt x="5683529" y="633220"/>
                  </a:lnTo>
                  <a:lnTo>
                    <a:pt x="5646117" y="607945"/>
                  </a:lnTo>
                  <a:lnTo>
                    <a:pt x="5608376" y="583124"/>
                  </a:lnTo>
                  <a:lnTo>
                    <a:pt x="5570310" y="558761"/>
                  </a:lnTo>
                  <a:lnTo>
                    <a:pt x="5531923" y="534861"/>
                  </a:lnTo>
                  <a:lnTo>
                    <a:pt x="5493219" y="511426"/>
                  </a:lnTo>
                  <a:lnTo>
                    <a:pt x="5454203" y="488462"/>
                  </a:lnTo>
                  <a:lnTo>
                    <a:pt x="5414877" y="465971"/>
                  </a:lnTo>
                  <a:lnTo>
                    <a:pt x="5375245" y="443959"/>
                  </a:lnTo>
                  <a:lnTo>
                    <a:pt x="5335313" y="422428"/>
                  </a:lnTo>
                  <a:lnTo>
                    <a:pt x="5295083" y="401382"/>
                  </a:lnTo>
                  <a:lnTo>
                    <a:pt x="5254560" y="380827"/>
                  </a:lnTo>
                  <a:lnTo>
                    <a:pt x="5213747" y="360764"/>
                  </a:lnTo>
                  <a:lnTo>
                    <a:pt x="5172649" y="341200"/>
                  </a:lnTo>
                  <a:lnTo>
                    <a:pt x="5131269" y="322136"/>
                  </a:lnTo>
                  <a:lnTo>
                    <a:pt x="5089611" y="303578"/>
                  </a:lnTo>
                  <a:lnTo>
                    <a:pt x="5047680" y="285530"/>
                  </a:lnTo>
                  <a:lnTo>
                    <a:pt x="5005478" y="267994"/>
                  </a:lnTo>
                  <a:lnTo>
                    <a:pt x="4963011" y="250975"/>
                  </a:lnTo>
                  <a:lnTo>
                    <a:pt x="4920281" y="234478"/>
                  </a:lnTo>
                  <a:lnTo>
                    <a:pt x="4877294" y="218505"/>
                  </a:lnTo>
                  <a:lnTo>
                    <a:pt x="4834052" y="203061"/>
                  </a:lnTo>
                  <a:lnTo>
                    <a:pt x="4790560" y="188150"/>
                  </a:lnTo>
                  <a:lnTo>
                    <a:pt x="4746822" y="173776"/>
                  </a:lnTo>
                  <a:lnTo>
                    <a:pt x="4702841" y="159942"/>
                  </a:lnTo>
                  <a:lnTo>
                    <a:pt x="4658622" y="146653"/>
                  </a:lnTo>
                  <a:lnTo>
                    <a:pt x="4614168" y="133912"/>
                  </a:lnTo>
                  <a:lnTo>
                    <a:pt x="4569483" y="121724"/>
                  </a:lnTo>
                  <a:lnTo>
                    <a:pt x="4524572" y="110092"/>
                  </a:lnTo>
                  <a:lnTo>
                    <a:pt x="4479438" y="99020"/>
                  </a:lnTo>
                  <a:lnTo>
                    <a:pt x="4434085" y="88512"/>
                  </a:lnTo>
                  <a:lnTo>
                    <a:pt x="4388517" y="78573"/>
                  </a:lnTo>
                  <a:lnTo>
                    <a:pt x="4342738" y="69205"/>
                  </a:lnTo>
                  <a:lnTo>
                    <a:pt x="4296752" y="60413"/>
                  </a:lnTo>
                  <a:lnTo>
                    <a:pt x="4250563" y="52202"/>
                  </a:lnTo>
                  <a:lnTo>
                    <a:pt x="4204174" y="44574"/>
                  </a:lnTo>
                  <a:lnTo>
                    <a:pt x="4157590" y="37533"/>
                  </a:lnTo>
                  <a:lnTo>
                    <a:pt x="4110815" y="31084"/>
                  </a:lnTo>
                  <a:lnTo>
                    <a:pt x="4063852" y="25231"/>
                  </a:lnTo>
                  <a:lnTo>
                    <a:pt x="4016706" y="19978"/>
                  </a:lnTo>
                  <a:lnTo>
                    <a:pt x="3969380" y="15327"/>
                  </a:lnTo>
                  <a:lnTo>
                    <a:pt x="3921878" y="11284"/>
                  </a:lnTo>
                  <a:lnTo>
                    <a:pt x="3874204" y="7852"/>
                  </a:lnTo>
                  <a:lnTo>
                    <a:pt x="3826363" y="5036"/>
                  </a:lnTo>
                  <a:lnTo>
                    <a:pt x="3778357" y="2838"/>
                  </a:lnTo>
                  <a:lnTo>
                    <a:pt x="3730192" y="1264"/>
                  </a:lnTo>
                  <a:lnTo>
                    <a:pt x="3681870" y="316"/>
                  </a:lnTo>
                  <a:lnTo>
                    <a:pt x="3633397" y="0"/>
                  </a:lnTo>
                  <a:lnTo>
                    <a:pt x="3584923" y="316"/>
                  </a:lnTo>
                  <a:lnTo>
                    <a:pt x="3536601" y="1264"/>
                  </a:lnTo>
                  <a:lnTo>
                    <a:pt x="3488436" y="2838"/>
                  </a:lnTo>
                  <a:lnTo>
                    <a:pt x="3440431" y="5036"/>
                  </a:lnTo>
                  <a:lnTo>
                    <a:pt x="3392589" y="7852"/>
                  </a:lnTo>
                  <a:lnTo>
                    <a:pt x="3344916" y="11284"/>
                  </a:lnTo>
                  <a:lnTo>
                    <a:pt x="3297414" y="15327"/>
                  </a:lnTo>
                  <a:lnTo>
                    <a:pt x="3250088" y="19978"/>
                  </a:lnTo>
                  <a:lnTo>
                    <a:pt x="3202941" y="25231"/>
                  </a:lnTo>
                  <a:lnTo>
                    <a:pt x="3155979" y="31084"/>
                  </a:lnTo>
                  <a:lnTo>
                    <a:pt x="3109203" y="37533"/>
                  </a:lnTo>
                  <a:lnTo>
                    <a:pt x="3062619" y="44574"/>
                  </a:lnTo>
                  <a:lnTo>
                    <a:pt x="3016231" y="52202"/>
                  </a:lnTo>
                  <a:lnTo>
                    <a:pt x="2970042" y="60413"/>
                  </a:lnTo>
                  <a:lnTo>
                    <a:pt x="2924055" y="69205"/>
                  </a:lnTo>
                  <a:lnTo>
                    <a:pt x="2878277" y="78573"/>
                  </a:lnTo>
                  <a:lnTo>
                    <a:pt x="2832709" y="88512"/>
                  </a:lnTo>
                  <a:lnTo>
                    <a:pt x="2787356" y="99020"/>
                  </a:lnTo>
                  <a:lnTo>
                    <a:pt x="2742222" y="110092"/>
                  </a:lnTo>
                  <a:lnTo>
                    <a:pt x="2697310" y="121724"/>
                  </a:lnTo>
                  <a:lnTo>
                    <a:pt x="2652626" y="133912"/>
                  </a:lnTo>
                  <a:lnTo>
                    <a:pt x="2608172" y="146653"/>
                  </a:lnTo>
                  <a:lnTo>
                    <a:pt x="2563953" y="159942"/>
                  </a:lnTo>
                  <a:lnTo>
                    <a:pt x="2519972" y="173776"/>
                  </a:lnTo>
                  <a:lnTo>
                    <a:pt x="2476233" y="188150"/>
                  </a:lnTo>
                  <a:lnTo>
                    <a:pt x="2432741" y="203061"/>
                  </a:lnTo>
                  <a:lnTo>
                    <a:pt x="2389500" y="218505"/>
                  </a:lnTo>
                  <a:lnTo>
                    <a:pt x="2346512" y="234478"/>
                  </a:lnTo>
                  <a:lnTo>
                    <a:pt x="2303783" y="250975"/>
                  </a:lnTo>
                  <a:lnTo>
                    <a:pt x="2261315" y="267994"/>
                  </a:lnTo>
                  <a:lnTo>
                    <a:pt x="2219114" y="285530"/>
                  </a:lnTo>
                  <a:lnTo>
                    <a:pt x="2177182" y="303578"/>
                  </a:lnTo>
                  <a:lnTo>
                    <a:pt x="2135524" y="322136"/>
                  </a:lnTo>
                  <a:lnTo>
                    <a:pt x="2094144" y="341200"/>
                  </a:lnTo>
                  <a:lnTo>
                    <a:pt x="2053046" y="360764"/>
                  </a:lnTo>
                  <a:lnTo>
                    <a:pt x="2012233" y="380827"/>
                  </a:lnTo>
                  <a:lnTo>
                    <a:pt x="1971710" y="401382"/>
                  </a:lnTo>
                  <a:lnTo>
                    <a:pt x="1931480" y="422428"/>
                  </a:lnTo>
                  <a:lnTo>
                    <a:pt x="1891548" y="443959"/>
                  </a:lnTo>
                  <a:lnTo>
                    <a:pt x="1851917" y="465971"/>
                  </a:lnTo>
                  <a:lnTo>
                    <a:pt x="1812591" y="488462"/>
                  </a:lnTo>
                  <a:lnTo>
                    <a:pt x="1773574" y="511426"/>
                  </a:lnTo>
                  <a:lnTo>
                    <a:pt x="1734870" y="534861"/>
                  </a:lnTo>
                  <a:lnTo>
                    <a:pt x="1696483" y="558761"/>
                  </a:lnTo>
                  <a:lnTo>
                    <a:pt x="1658418" y="583124"/>
                  </a:lnTo>
                  <a:lnTo>
                    <a:pt x="1620676" y="607945"/>
                  </a:lnTo>
                  <a:lnTo>
                    <a:pt x="1583264" y="633220"/>
                  </a:lnTo>
                  <a:lnTo>
                    <a:pt x="1546184" y="658946"/>
                  </a:lnTo>
                  <a:lnTo>
                    <a:pt x="1509441" y="685118"/>
                  </a:lnTo>
                  <a:lnTo>
                    <a:pt x="1473039" y="711732"/>
                  </a:lnTo>
                  <a:lnTo>
                    <a:pt x="1436981" y="738786"/>
                  </a:lnTo>
                  <a:lnTo>
                    <a:pt x="1401271" y="766274"/>
                  </a:lnTo>
                  <a:lnTo>
                    <a:pt x="1365913" y="794192"/>
                  </a:lnTo>
                  <a:lnTo>
                    <a:pt x="1330912" y="822538"/>
                  </a:lnTo>
                  <a:lnTo>
                    <a:pt x="1296271" y="851306"/>
                  </a:lnTo>
                  <a:lnTo>
                    <a:pt x="1261994" y="880493"/>
                  </a:lnTo>
                  <a:lnTo>
                    <a:pt x="1228085" y="910096"/>
                  </a:lnTo>
                  <a:lnTo>
                    <a:pt x="1194547" y="940109"/>
                  </a:lnTo>
                  <a:lnTo>
                    <a:pt x="1161386" y="970530"/>
                  </a:lnTo>
                  <a:lnTo>
                    <a:pt x="1128604" y="1001354"/>
                  </a:lnTo>
                  <a:lnTo>
                    <a:pt x="1096207" y="1032577"/>
                  </a:lnTo>
                  <a:lnTo>
                    <a:pt x="1064196" y="1064196"/>
                  </a:lnTo>
                  <a:lnTo>
                    <a:pt x="1032577" y="1096207"/>
                  </a:lnTo>
                  <a:lnTo>
                    <a:pt x="1001354" y="1128604"/>
                  </a:lnTo>
                  <a:lnTo>
                    <a:pt x="970530" y="1161386"/>
                  </a:lnTo>
                  <a:lnTo>
                    <a:pt x="940109" y="1194547"/>
                  </a:lnTo>
                  <a:lnTo>
                    <a:pt x="910096" y="1228085"/>
                  </a:lnTo>
                  <a:lnTo>
                    <a:pt x="880493" y="1261994"/>
                  </a:lnTo>
                  <a:lnTo>
                    <a:pt x="851306" y="1296271"/>
                  </a:lnTo>
                  <a:lnTo>
                    <a:pt x="822538" y="1330912"/>
                  </a:lnTo>
                  <a:lnTo>
                    <a:pt x="794192" y="1365913"/>
                  </a:lnTo>
                  <a:lnTo>
                    <a:pt x="766274" y="1401271"/>
                  </a:lnTo>
                  <a:lnTo>
                    <a:pt x="738786" y="1436981"/>
                  </a:lnTo>
                  <a:lnTo>
                    <a:pt x="711732" y="1473039"/>
                  </a:lnTo>
                  <a:lnTo>
                    <a:pt x="685118" y="1509441"/>
                  </a:lnTo>
                  <a:lnTo>
                    <a:pt x="658946" y="1546184"/>
                  </a:lnTo>
                  <a:lnTo>
                    <a:pt x="633220" y="1583264"/>
                  </a:lnTo>
                  <a:lnTo>
                    <a:pt x="607945" y="1620676"/>
                  </a:lnTo>
                  <a:lnTo>
                    <a:pt x="583124" y="1658418"/>
                  </a:lnTo>
                  <a:lnTo>
                    <a:pt x="558761" y="1696483"/>
                  </a:lnTo>
                  <a:lnTo>
                    <a:pt x="534861" y="1734870"/>
                  </a:lnTo>
                  <a:lnTo>
                    <a:pt x="511426" y="1773574"/>
                  </a:lnTo>
                  <a:lnTo>
                    <a:pt x="488462" y="1812591"/>
                  </a:lnTo>
                  <a:lnTo>
                    <a:pt x="465971" y="1851917"/>
                  </a:lnTo>
                  <a:lnTo>
                    <a:pt x="443959" y="1891548"/>
                  </a:lnTo>
                  <a:lnTo>
                    <a:pt x="422428" y="1931480"/>
                  </a:lnTo>
                  <a:lnTo>
                    <a:pt x="401382" y="1971710"/>
                  </a:lnTo>
                  <a:lnTo>
                    <a:pt x="380827" y="2012233"/>
                  </a:lnTo>
                  <a:lnTo>
                    <a:pt x="360764" y="2053046"/>
                  </a:lnTo>
                  <a:lnTo>
                    <a:pt x="341200" y="2094144"/>
                  </a:lnTo>
                  <a:lnTo>
                    <a:pt x="322136" y="2135524"/>
                  </a:lnTo>
                  <a:lnTo>
                    <a:pt x="303578" y="2177182"/>
                  </a:lnTo>
                  <a:lnTo>
                    <a:pt x="285530" y="2219114"/>
                  </a:lnTo>
                  <a:lnTo>
                    <a:pt x="267994" y="2261315"/>
                  </a:lnTo>
                  <a:lnTo>
                    <a:pt x="250975" y="2303783"/>
                  </a:lnTo>
                  <a:lnTo>
                    <a:pt x="234478" y="2346512"/>
                  </a:lnTo>
                  <a:lnTo>
                    <a:pt x="218505" y="2389500"/>
                  </a:lnTo>
                  <a:lnTo>
                    <a:pt x="203061" y="2432741"/>
                  </a:lnTo>
                  <a:lnTo>
                    <a:pt x="188150" y="2476233"/>
                  </a:lnTo>
                  <a:lnTo>
                    <a:pt x="173776" y="2519972"/>
                  </a:lnTo>
                  <a:lnTo>
                    <a:pt x="159942" y="2563953"/>
                  </a:lnTo>
                  <a:lnTo>
                    <a:pt x="146653" y="2608172"/>
                  </a:lnTo>
                  <a:lnTo>
                    <a:pt x="133912" y="2652626"/>
                  </a:lnTo>
                  <a:lnTo>
                    <a:pt x="121724" y="2697310"/>
                  </a:lnTo>
                  <a:lnTo>
                    <a:pt x="110092" y="2742222"/>
                  </a:lnTo>
                  <a:lnTo>
                    <a:pt x="99020" y="2787356"/>
                  </a:lnTo>
                  <a:lnTo>
                    <a:pt x="88512" y="2832709"/>
                  </a:lnTo>
                  <a:lnTo>
                    <a:pt x="78573" y="2878277"/>
                  </a:lnTo>
                  <a:lnTo>
                    <a:pt x="69205" y="2924055"/>
                  </a:lnTo>
                  <a:lnTo>
                    <a:pt x="60413" y="2970042"/>
                  </a:lnTo>
                  <a:lnTo>
                    <a:pt x="52202" y="3016231"/>
                  </a:lnTo>
                  <a:lnTo>
                    <a:pt x="44574" y="3062619"/>
                  </a:lnTo>
                  <a:lnTo>
                    <a:pt x="37533" y="3109203"/>
                  </a:lnTo>
                  <a:lnTo>
                    <a:pt x="31084" y="3155979"/>
                  </a:lnTo>
                  <a:lnTo>
                    <a:pt x="25231" y="3202941"/>
                  </a:lnTo>
                  <a:lnTo>
                    <a:pt x="19978" y="3250088"/>
                  </a:lnTo>
                  <a:lnTo>
                    <a:pt x="15327" y="3297414"/>
                  </a:lnTo>
                  <a:lnTo>
                    <a:pt x="11284" y="3344916"/>
                  </a:lnTo>
                  <a:lnTo>
                    <a:pt x="7852" y="3392589"/>
                  </a:lnTo>
                  <a:lnTo>
                    <a:pt x="5036" y="3440431"/>
                  </a:lnTo>
                  <a:lnTo>
                    <a:pt x="2838" y="3488436"/>
                  </a:lnTo>
                  <a:lnTo>
                    <a:pt x="1264" y="3536601"/>
                  </a:lnTo>
                  <a:lnTo>
                    <a:pt x="316" y="3584923"/>
                  </a:lnTo>
                  <a:lnTo>
                    <a:pt x="0" y="3633397"/>
                  </a:lnTo>
                  <a:lnTo>
                    <a:pt x="316" y="3681870"/>
                  </a:lnTo>
                  <a:lnTo>
                    <a:pt x="1264" y="3730192"/>
                  </a:lnTo>
                  <a:lnTo>
                    <a:pt x="2838" y="3778357"/>
                  </a:lnTo>
                  <a:lnTo>
                    <a:pt x="5036" y="3826363"/>
                  </a:lnTo>
                  <a:lnTo>
                    <a:pt x="7852" y="3874204"/>
                  </a:lnTo>
                  <a:lnTo>
                    <a:pt x="11284" y="3921878"/>
                  </a:lnTo>
                  <a:lnTo>
                    <a:pt x="15327" y="3969380"/>
                  </a:lnTo>
                  <a:lnTo>
                    <a:pt x="19978" y="4016706"/>
                  </a:lnTo>
                  <a:lnTo>
                    <a:pt x="25231" y="4063852"/>
                  </a:lnTo>
                  <a:lnTo>
                    <a:pt x="31084" y="4110815"/>
                  </a:lnTo>
                  <a:lnTo>
                    <a:pt x="37533" y="4157590"/>
                  </a:lnTo>
                  <a:lnTo>
                    <a:pt x="44574" y="4204174"/>
                  </a:lnTo>
                  <a:lnTo>
                    <a:pt x="52202" y="4250563"/>
                  </a:lnTo>
                  <a:lnTo>
                    <a:pt x="60413" y="4296752"/>
                  </a:lnTo>
                  <a:lnTo>
                    <a:pt x="69205" y="4342738"/>
                  </a:lnTo>
                  <a:lnTo>
                    <a:pt x="78573" y="4388517"/>
                  </a:lnTo>
                  <a:lnTo>
                    <a:pt x="88512" y="4434085"/>
                  </a:lnTo>
                  <a:lnTo>
                    <a:pt x="99020" y="4479438"/>
                  </a:lnTo>
                  <a:lnTo>
                    <a:pt x="110092" y="4524572"/>
                  </a:lnTo>
                  <a:lnTo>
                    <a:pt x="121724" y="4569483"/>
                  </a:lnTo>
                  <a:lnTo>
                    <a:pt x="133912" y="4614168"/>
                  </a:lnTo>
                  <a:lnTo>
                    <a:pt x="146653" y="4658622"/>
                  </a:lnTo>
                  <a:lnTo>
                    <a:pt x="159942" y="4702841"/>
                  </a:lnTo>
                  <a:lnTo>
                    <a:pt x="173776" y="4746822"/>
                  </a:lnTo>
                  <a:lnTo>
                    <a:pt x="188150" y="4790560"/>
                  </a:lnTo>
                  <a:lnTo>
                    <a:pt x="203061" y="4834052"/>
                  </a:lnTo>
                  <a:lnTo>
                    <a:pt x="218505" y="4877294"/>
                  </a:lnTo>
                  <a:lnTo>
                    <a:pt x="234478" y="4920281"/>
                  </a:lnTo>
                  <a:lnTo>
                    <a:pt x="250975" y="4963011"/>
                  </a:lnTo>
                  <a:lnTo>
                    <a:pt x="267994" y="5005478"/>
                  </a:lnTo>
                  <a:lnTo>
                    <a:pt x="285530" y="5047680"/>
                  </a:lnTo>
                  <a:lnTo>
                    <a:pt x="303578" y="5089611"/>
                  </a:lnTo>
                  <a:lnTo>
                    <a:pt x="322136" y="5131269"/>
                  </a:lnTo>
                  <a:lnTo>
                    <a:pt x="341200" y="5172649"/>
                  </a:lnTo>
                  <a:lnTo>
                    <a:pt x="360764" y="5213747"/>
                  </a:lnTo>
                  <a:lnTo>
                    <a:pt x="380827" y="5254560"/>
                  </a:lnTo>
                  <a:lnTo>
                    <a:pt x="401382" y="5295083"/>
                  </a:lnTo>
                  <a:lnTo>
                    <a:pt x="422428" y="5335313"/>
                  </a:lnTo>
                  <a:lnTo>
                    <a:pt x="443959" y="5375245"/>
                  </a:lnTo>
                  <a:lnTo>
                    <a:pt x="465971" y="5414877"/>
                  </a:lnTo>
                  <a:lnTo>
                    <a:pt x="488462" y="5454203"/>
                  </a:lnTo>
                  <a:lnTo>
                    <a:pt x="511426" y="5493219"/>
                  </a:lnTo>
                  <a:lnTo>
                    <a:pt x="534861" y="5531923"/>
                  </a:lnTo>
                  <a:lnTo>
                    <a:pt x="558761" y="5570310"/>
                  </a:lnTo>
                  <a:lnTo>
                    <a:pt x="583124" y="5608376"/>
                  </a:lnTo>
                  <a:lnTo>
                    <a:pt x="607945" y="5646117"/>
                  </a:lnTo>
                  <a:lnTo>
                    <a:pt x="633220" y="5683529"/>
                  </a:lnTo>
                  <a:lnTo>
                    <a:pt x="658946" y="5720609"/>
                  </a:lnTo>
                  <a:lnTo>
                    <a:pt x="685118" y="5757352"/>
                  </a:lnTo>
                  <a:lnTo>
                    <a:pt x="711732" y="5793755"/>
                  </a:lnTo>
                  <a:lnTo>
                    <a:pt x="738786" y="5829813"/>
                  </a:lnTo>
                  <a:lnTo>
                    <a:pt x="766274" y="5865523"/>
                  </a:lnTo>
                  <a:lnTo>
                    <a:pt x="794192" y="5900880"/>
                  </a:lnTo>
                  <a:lnTo>
                    <a:pt x="822538" y="5935881"/>
                  </a:lnTo>
                  <a:lnTo>
                    <a:pt x="851306" y="5970523"/>
                  </a:lnTo>
                  <a:lnTo>
                    <a:pt x="880493" y="6004800"/>
                  </a:lnTo>
                  <a:lnTo>
                    <a:pt x="910096" y="6038709"/>
                  </a:lnTo>
                  <a:lnTo>
                    <a:pt x="940109" y="6072246"/>
                  </a:lnTo>
                  <a:lnTo>
                    <a:pt x="970530" y="6105407"/>
                  </a:lnTo>
                  <a:lnTo>
                    <a:pt x="1001354" y="6138189"/>
                  </a:lnTo>
                  <a:lnTo>
                    <a:pt x="1032577" y="6170587"/>
                  </a:lnTo>
                  <a:lnTo>
                    <a:pt x="1064196" y="6202597"/>
                  </a:lnTo>
                  <a:lnTo>
                    <a:pt x="1096207" y="6234216"/>
                  </a:lnTo>
                  <a:lnTo>
                    <a:pt x="1128604" y="6265440"/>
                  </a:lnTo>
                  <a:lnTo>
                    <a:pt x="1161386" y="6296264"/>
                  </a:lnTo>
                  <a:lnTo>
                    <a:pt x="1194547" y="6326684"/>
                  </a:lnTo>
                  <a:lnTo>
                    <a:pt x="1228085" y="6356698"/>
                  </a:lnTo>
                  <a:lnTo>
                    <a:pt x="1261994" y="6386300"/>
                  </a:lnTo>
                  <a:lnTo>
                    <a:pt x="1296271" y="6415488"/>
                  </a:lnTo>
                  <a:lnTo>
                    <a:pt x="1330912" y="6444256"/>
                  </a:lnTo>
                  <a:lnTo>
                    <a:pt x="1365913" y="6472601"/>
                  </a:lnTo>
                  <a:lnTo>
                    <a:pt x="1401271" y="6500520"/>
                  </a:lnTo>
                  <a:lnTo>
                    <a:pt x="1436981" y="6528008"/>
                  </a:lnTo>
                  <a:lnTo>
                    <a:pt x="1473039" y="6555061"/>
                  </a:lnTo>
                  <a:lnTo>
                    <a:pt x="1509441" y="6581676"/>
                  </a:lnTo>
                  <a:lnTo>
                    <a:pt x="1546184" y="6607848"/>
                  </a:lnTo>
                  <a:lnTo>
                    <a:pt x="1583264" y="6633573"/>
                  </a:lnTo>
                  <a:lnTo>
                    <a:pt x="1620676" y="6658848"/>
                  </a:lnTo>
                  <a:lnTo>
                    <a:pt x="1658418" y="6683669"/>
                  </a:lnTo>
                  <a:lnTo>
                    <a:pt x="1696483" y="6708032"/>
                  </a:lnTo>
                  <a:lnTo>
                    <a:pt x="1734870" y="6731933"/>
                  </a:lnTo>
                  <a:lnTo>
                    <a:pt x="1773574" y="6755367"/>
                  </a:lnTo>
                  <a:lnTo>
                    <a:pt x="1812591" y="6778332"/>
                  </a:lnTo>
                  <a:lnTo>
                    <a:pt x="1851917" y="6800822"/>
                  </a:lnTo>
                  <a:lnTo>
                    <a:pt x="1891548" y="6822835"/>
                  </a:lnTo>
                  <a:lnTo>
                    <a:pt x="1931480" y="6844366"/>
                  </a:lnTo>
                  <a:lnTo>
                    <a:pt x="1971710" y="6865411"/>
                  </a:lnTo>
                  <a:lnTo>
                    <a:pt x="2012233" y="6885967"/>
                  </a:lnTo>
                  <a:lnTo>
                    <a:pt x="2053046" y="6906029"/>
                  </a:lnTo>
                  <a:lnTo>
                    <a:pt x="2094144" y="6925594"/>
                  </a:lnTo>
                  <a:lnTo>
                    <a:pt x="2135524" y="6944657"/>
                  </a:lnTo>
                  <a:lnTo>
                    <a:pt x="2177182" y="6963215"/>
                  </a:lnTo>
                  <a:lnTo>
                    <a:pt x="2219114" y="6981264"/>
                  </a:lnTo>
                  <a:lnTo>
                    <a:pt x="2261315" y="6998800"/>
                  </a:lnTo>
                  <a:lnTo>
                    <a:pt x="2303783" y="7015818"/>
                  </a:lnTo>
                  <a:lnTo>
                    <a:pt x="2346512" y="7032316"/>
                  </a:lnTo>
                  <a:lnTo>
                    <a:pt x="2389500" y="7048288"/>
                  </a:lnTo>
                  <a:lnTo>
                    <a:pt x="2432741" y="7063732"/>
                  </a:lnTo>
                  <a:lnTo>
                    <a:pt x="2476233" y="7078643"/>
                  </a:lnTo>
                  <a:lnTo>
                    <a:pt x="2519972" y="7093018"/>
                  </a:lnTo>
                  <a:lnTo>
                    <a:pt x="2563953" y="7106851"/>
                  </a:lnTo>
                  <a:lnTo>
                    <a:pt x="2608172" y="7120141"/>
                  </a:lnTo>
                  <a:lnTo>
                    <a:pt x="2652626" y="7132881"/>
                  </a:lnTo>
                  <a:lnTo>
                    <a:pt x="2697310" y="7145070"/>
                  </a:lnTo>
                  <a:lnTo>
                    <a:pt x="2742222" y="7156702"/>
                  </a:lnTo>
                  <a:lnTo>
                    <a:pt x="2787356" y="7167774"/>
                  </a:lnTo>
                  <a:lnTo>
                    <a:pt x="2832709" y="7178281"/>
                  </a:lnTo>
                  <a:lnTo>
                    <a:pt x="2878277" y="7188221"/>
                  </a:lnTo>
                  <a:lnTo>
                    <a:pt x="2924055" y="7197588"/>
                  </a:lnTo>
                  <a:lnTo>
                    <a:pt x="2970042" y="7206380"/>
                  </a:lnTo>
                  <a:lnTo>
                    <a:pt x="3016231" y="7214592"/>
                  </a:lnTo>
                  <a:lnTo>
                    <a:pt x="3062619" y="7222220"/>
                  </a:lnTo>
                  <a:lnTo>
                    <a:pt x="3109203" y="7229260"/>
                  </a:lnTo>
                  <a:lnTo>
                    <a:pt x="3155979" y="7235709"/>
                  </a:lnTo>
                  <a:lnTo>
                    <a:pt x="3202941" y="7241562"/>
                  </a:lnTo>
                  <a:lnTo>
                    <a:pt x="3250088" y="7246816"/>
                  </a:lnTo>
                  <a:lnTo>
                    <a:pt x="3297414" y="7251466"/>
                  </a:lnTo>
                  <a:lnTo>
                    <a:pt x="3344916" y="7255509"/>
                  </a:lnTo>
                  <a:lnTo>
                    <a:pt x="3392589" y="7258941"/>
                  </a:lnTo>
                  <a:lnTo>
                    <a:pt x="3440431" y="7261758"/>
                  </a:lnTo>
                  <a:lnTo>
                    <a:pt x="3488436" y="7263955"/>
                  </a:lnTo>
                  <a:lnTo>
                    <a:pt x="3536601" y="7265530"/>
                  </a:lnTo>
                  <a:lnTo>
                    <a:pt x="3584923" y="7266477"/>
                  </a:lnTo>
                  <a:lnTo>
                    <a:pt x="3633397" y="7266794"/>
                  </a:lnTo>
                  <a:close/>
                </a:path>
              </a:pathLst>
            </a:custGeom>
            <a:noFill/>
            <a:ln w="136100"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26" name="Google Shape;1026;p78"/>
            <p:cNvSpPr/>
            <p:nvPr/>
          </p:nvSpPr>
          <p:spPr>
            <a:xfrm>
              <a:off x="13224728" y="4188354"/>
              <a:ext cx="167640" cy="1225550"/>
            </a:xfrm>
            <a:custGeom>
              <a:avLst/>
              <a:gdLst/>
              <a:ahLst/>
              <a:cxnLst/>
              <a:rect l="l" t="t" r="r" b="b"/>
              <a:pathLst>
                <a:path w="167640" h="1225550" extrusionOk="0">
                  <a:moveTo>
                    <a:pt x="0" y="1225093"/>
                  </a:moveTo>
                  <a:lnTo>
                    <a:pt x="167534" y="1225093"/>
                  </a:lnTo>
                  <a:lnTo>
                    <a:pt x="167534" y="0"/>
                  </a:lnTo>
                  <a:lnTo>
                    <a:pt x="0" y="0"/>
                  </a:lnTo>
                  <a:lnTo>
                    <a:pt x="0" y="1225093"/>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27" name="Google Shape;1027;p78"/>
            <p:cNvSpPr/>
            <p:nvPr/>
          </p:nvSpPr>
          <p:spPr>
            <a:xfrm>
              <a:off x="10499041" y="6313698"/>
              <a:ext cx="2809875" cy="1683384"/>
            </a:xfrm>
            <a:custGeom>
              <a:avLst/>
              <a:gdLst/>
              <a:ahLst/>
              <a:cxnLst/>
              <a:rect l="l" t="t" r="r" b="b"/>
              <a:pathLst>
                <a:path w="2809875" h="1683384" extrusionOk="0">
                  <a:moveTo>
                    <a:pt x="2809453" y="0"/>
                  </a:moveTo>
                  <a:lnTo>
                    <a:pt x="0" y="1683215"/>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28" name="Google Shape;1028;p78"/>
            <p:cNvSpPr/>
            <p:nvPr/>
          </p:nvSpPr>
          <p:spPr>
            <a:xfrm>
              <a:off x="13308491" y="6313697"/>
              <a:ext cx="2809875" cy="1683384"/>
            </a:xfrm>
            <a:custGeom>
              <a:avLst/>
              <a:gdLst/>
              <a:ahLst/>
              <a:cxnLst/>
              <a:rect l="l" t="t" r="r" b="b"/>
              <a:pathLst>
                <a:path w="2809875" h="1683384" extrusionOk="0">
                  <a:moveTo>
                    <a:pt x="2809453" y="1683215"/>
                  </a:moveTo>
                  <a:lnTo>
                    <a:pt x="0" y="0"/>
                  </a:lnTo>
                </a:path>
              </a:pathLst>
            </a:custGeom>
            <a:noFill/>
            <a:ln w="167525" cap="flat" cmpd="sng">
              <a:solidFill>
                <a:srgbClr val="0E4D4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29" name="Google Shape;1029;p78"/>
            <p:cNvSpPr/>
            <p:nvPr/>
          </p:nvSpPr>
          <p:spPr>
            <a:xfrm>
              <a:off x="8994483" y="1597691"/>
              <a:ext cx="8628380" cy="7903845"/>
            </a:xfrm>
            <a:custGeom>
              <a:avLst/>
              <a:gdLst/>
              <a:ahLst/>
              <a:cxnLst/>
              <a:rect l="l" t="t" r="r" b="b"/>
              <a:pathLst>
                <a:path w="8628380" h="7903845" extrusionOk="0">
                  <a:moveTo>
                    <a:pt x="3009087" y="6399238"/>
                  </a:moveTo>
                  <a:lnTo>
                    <a:pt x="3008312" y="6350533"/>
                  </a:lnTo>
                  <a:lnTo>
                    <a:pt x="3006013" y="6302235"/>
                  </a:lnTo>
                  <a:lnTo>
                    <a:pt x="3002191" y="6254331"/>
                  </a:lnTo>
                  <a:lnTo>
                    <a:pt x="2996908" y="6206871"/>
                  </a:lnTo>
                  <a:lnTo>
                    <a:pt x="2990151" y="6159855"/>
                  </a:lnTo>
                  <a:lnTo>
                    <a:pt x="2981960" y="6113335"/>
                  </a:lnTo>
                  <a:lnTo>
                    <a:pt x="2972346" y="6067310"/>
                  </a:lnTo>
                  <a:lnTo>
                    <a:pt x="2961348" y="6021806"/>
                  </a:lnTo>
                  <a:lnTo>
                    <a:pt x="2948990" y="5976861"/>
                  </a:lnTo>
                  <a:lnTo>
                    <a:pt x="2935287" y="5932475"/>
                  </a:lnTo>
                  <a:lnTo>
                    <a:pt x="2920250" y="5888698"/>
                  </a:lnTo>
                  <a:lnTo>
                    <a:pt x="2903931" y="5845543"/>
                  </a:lnTo>
                  <a:lnTo>
                    <a:pt x="2886329" y="5803023"/>
                  </a:lnTo>
                  <a:lnTo>
                    <a:pt x="2867482" y="5761164"/>
                  </a:lnTo>
                  <a:lnTo>
                    <a:pt x="2847403" y="5720004"/>
                  </a:lnTo>
                  <a:lnTo>
                    <a:pt x="2826131" y="5679567"/>
                  </a:lnTo>
                  <a:lnTo>
                    <a:pt x="2803677" y="5639854"/>
                  </a:lnTo>
                  <a:lnTo>
                    <a:pt x="2780055" y="5600903"/>
                  </a:lnTo>
                  <a:lnTo>
                    <a:pt x="2755303" y="5562727"/>
                  </a:lnTo>
                  <a:lnTo>
                    <a:pt x="2729446" y="5525376"/>
                  </a:lnTo>
                  <a:lnTo>
                    <a:pt x="2702496" y="5488838"/>
                  </a:lnTo>
                  <a:lnTo>
                    <a:pt x="2674493" y="5453164"/>
                  </a:lnTo>
                  <a:lnTo>
                    <a:pt x="2645435" y="5418366"/>
                  </a:lnTo>
                  <a:lnTo>
                    <a:pt x="2615374" y="5384457"/>
                  </a:lnTo>
                  <a:lnTo>
                    <a:pt x="2584310" y="5351488"/>
                  </a:lnTo>
                  <a:lnTo>
                    <a:pt x="2552281" y="5319446"/>
                  </a:lnTo>
                  <a:lnTo>
                    <a:pt x="2519299" y="5288394"/>
                  </a:lnTo>
                  <a:lnTo>
                    <a:pt x="2485402" y="5258320"/>
                  </a:lnTo>
                  <a:lnTo>
                    <a:pt x="2450604" y="5229276"/>
                  </a:lnTo>
                  <a:lnTo>
                    <a:pt x="2414930" y="5201259"/>
                  </a:lnTo>
                  <a:lnTo>
                    <a:pt x="2378392" y="5174310"/>
                  </a:lnTo>
                  <a:lnTo>
                    <a:pt x="2341029" y="5148453"/>
                  </a:lnTo>
                  <a:lnTo>
                    <a:pt x="2302865" y="5123700"/>
                  </a:lnTo>
                  <a:lnTo>
                    <a:pt x="2263914" y="5100091"/>
                  </a:lnTo>
                  <a:lnTo>
                    <a:pt x="2224201" y="5077625"/>
                  </a:lnTo>
                  <a:lnTo>
                    <a:pt x="2183752" y="5056352"/>
                  </a:lnTo>
                  <a:lnTo>
                    <a:pt x="2142604" y="5036274"/>
                  </a:lnTo>
                  <a:lnTo>
                    <a:pt x="2100745" y="5017427"/>
                  </a:lnTo>
                  <a:lnTo>
                    <a:pt x="2058225" y="4999825"/>
                  </a:lnTo>
                  <a:lnTo>
                    <a:pt x="2015070" y="4983505"/>
                  </a:lnTo>
                  <a:lnTo>
                    <a:pt x="1971294" y="4968468"/>
                  </a:lnTo>
                  <a:lnTo>
                    <a:pt x="1926920" y="4954765"/>
                  </a:lnTo>
                  <a:lnTo>
                    <a:pt x="1881962" y="4942408"/>
                  </a:lnTo>
                  <a:lnTo>
                    <a:pt x="1836470" y="4931410"/>
                  </a:lnTo>
                  <a:lnTo>
                    <a:pt x="1790446" y="4921796"/>
                  </a:lnTo>
                  <a:lnTo>
                    <a:pt x="1743913" y="4913604"/>
                  </a:lnTo>
                  <a:lnTo>
                    <a:pt x="1696910" y="4906848"/>
                  </a:lnTo>
                  <a:lnTo>
                    <a:pt x="1649437" y="4901565"/>
                  </a:lnTo>
                  <a:lnTo>
                    <a:pt x="1601546" y="4897742"/>
                  </a:lnTo>
                  <a:lnTo>
                    <a:pt x="1553235" y="4895443"/>
                  </a:lnTo>
                  <a:lnTo>
                    <a:pt x="1504543" y="4894669"/>
                  </a:lnTo>
                  <a:lnTo>
                    <a:pt x="1455851" y="4895443"/>
                  </a:lnTo>
                  <a:lnTo>
                    <a:pt x="1407541" y="4897742"/>
                  </a:lnTo>
                  <a:lnTo>
                    <a:pt x="1359649" y="4901565"/>
                  </a:lnTo>
                  <a:lnTo>
                    <a:pt x="1312176" y="4906848"/>
                  </a:lnTo>
                  <a:lnTo>
                    <a:pt x="1265174" y="4913604"/>
                  </a:lnTo>
                  <a:lnTo>
                    <a:pt x="1218641" y="4921796"/>
                  </a:lnTo>
                  <a:lnTo>
                    <a:pt x="1172616" y="4931410"/>
                  </a:lnTo>
                  <a:lnTo>
                    <a:pt x="1127125" y="4942408"/>
                  </a:lnTo>
                  <a:lnTo>
                    <a:pt x="1082167" y="4954765"/>
                  </a:lnTo>
                  <a:lnTo>
                    <a:pt x="1037793" y="4968468"/>
                  </a:lnTo>
                  <a:lnTo>
                    <a:pt x="994016" y="4983505"/>
                  </a:lnTo>
                  <a:lnTo>
                    <a:pt x="950861" y="4999825"/>
                  </a:lnTo>
                  <a:lnTo>
                    <a:pt x="908342" y="5017427"/>
                  </a:lnTo>
                  <a:lnTo>
                    <a:pt x="866495" y="5036274"/>
                  </a:lnTo>
                  <a:lnTo>
                    <a:pt x="825334" y="5056352"/>
                  </a:lnTo>
                  <a:lnTo>
                    <a:pt x="784885" y="5077625"/>
                  </a:lnTo>
                  <a:lnTo>
                    <a:pt x="745172" y="5100091"/>
                  </a:lnTo>
                  <a:lnTo>
                    <a:pt x="706221" y="5123700"/>
                  </a:lnTo>
                  <a:lnTo>
                    <a:pt x="668058" y="5148453"/>
                  </a:lnTo>
                  <a:lnTo>
                    <a:pt x="630694" y="5174310"/>
                  </a:lnTo>
                  <a:lnTo>
                    <a:pt x="594156" y="5201259"/>
                  </a:lnTo>
                  <a:lnTo>
                    <a:pt x="558482" y="5229276"/>
                  </a:lnTo>
                  <a:lnTo>
                    <a:pt x="523684" y="5258320"/>
                  </a:lnTo>
                  <a:lnTo>
                    <a:pt x="489788" y="5288394"/>
                  </a:lnTo>
                  <a:lnTo>
                    <a:pt x="456806" y="5319446"/>
                  </a:lnTo>
                  <a:lnTo>
                    <a:pt x="424776" y="5351488"/>
                  </a:lnTo>
                  <a:lnTo>
                    <a:pt x="393712" y="5384457"/>
                  </a:lnTo>
                  <a:lnTo>
                    <a:pt x="363651" y="5418366"/>
                  </a:lnTo>
                  <a:lnTo>
                    <a:pt x="334594" y="5453164"/>
                  </a:lnTo>
                  <a:lnTo>
                    <a:pt x="306590" y="5488838"/>
                  </a:lnTo>
                  <a:lnTo>
                    <a:pt x="279641" y="5525376"/>
                  </a:lnTo>
                  <a:lnTo>
                    <a:pt x="253784" y="5562727"/>
                  </a:lnTo>
                  <a:lnTo>
                    <a:pt x="229031" y="5600903"/>
                  </a:lnTo>
                  <a:lnTo>
                    <a:pt x="205422" y="5639854"/>
                  </a:lnTo>
                  <a:lnTo>
                    <a:pt x="182956" y="5679567"/>
                  </a:lnTo>
                  <a:lnTo>
                    <a:pt x="161683" y="5720004"/>
                  </a:lnTo>
                  <a:lnTo>
                    <a:pt x="141605" y="5761164"/>
                  </a:lnTo>
                  <a:lnTo>
                    <a:pt x="122758" y="5803023"/>
                  </a:lnTo>
                  <a:lnTo>
                    <a:pt x="105156" y="5845543"/>
                  </a:lnTo>
                  <a:lnTo>
                    <a:pt x="88836" y="5888698"/>
                  </a:lnTo>
                  <a:lnTo>
                    <a:pt x="73799" y="5932475"/>
                  </a:lnTo>
                  <a:lnTo>
                    <a:pt x="60096" y="5976861"/>
                  </a:lnTo>
                  <a:lnTo>
                    <a:pt x="47739" y="6021806"/>
                  </a:lnTo>
                  <a:lnTo>
                    <a:pt x="36741" y="6067310"/>
                  </a:lnTo>
                  <a:lnTo>
                    <a:pt x="27127" y="6113335"/>
                  </a:lnTo>
                  <a:lnTo>
                    <a:pt x="18935" y="6159855"/>
                  </a:lnTo>
                  <a:lnTo>
                    <a:pt x="12179" y="6206871"/>
                  </a:lnTo>
                  <a:lnTo>
                    <a:pt x="6896" y="6254331"/>
                  </a:lnTo>
                  <a:lnTo>
                    <a:pt x="3086" y="6302235"/>
                  </a:lnTo>
                  <a:lnTo>
                    <a:pt x="774" y="6350533"/>
                  </a:lnTo>
                  <a:lnTo>
                    <a:pt x="0" y="6399238"/>
                  </a:lnTo>
                  <a:lnTo>
                    <a:pt x="774" y="6447930"/>
                  </a:lnTo>
                  <a:lnTo>
                    <a:pt x="3086" y="6496228"/>
                  </a:lnTo>
                  <a:lnTo>
                    <a:pt x="6896" y="6544132"/>
                  </a:lnTo>
                  <a:lnTo>
                    <a:pt x="12179" y="6591592"/>
                  </a:lnTo>
                  <a:lnTo>
                    <a:pt x="18935" y="6638595"/>
                  </a:lnTo>
                  <a:lnTo>
                    <a:pt x="27127" y="6685127"/>
                  </a:lnTo>
                  <a:lnTo>
                    <a:pt x="36741" y="6731152"/>
                  </a:lnTo>
                  <a:lnTo>
                    <a:pt x="47739" y="6776644"/>
                  </a:lnTo>
                  <a:lnTo>
                    <a:pt x="60096" y="6821602"/>
                  </a:lnTo>
                  <a:lnTo>
                    <a:pt x="73799" y="6865975"/>
                  </a:lnTo>
                  <a:lnTo>
                    <a:pt x="88836" y="6909752"/>
                  </a:lnTo>
                  <a:lnTo>
                    <a:pt x="105156" y="6952907"/>
                  </a:lnTo>
                  <a:lnTo>
                    <a:pt x="122758" y="6995427"/>
                  </a:lnTo>
                  <a:lnTo>
                    <a:pt x="141605" y="7037273"/>
                  </a:lnTo>
                  <a:lnTo>
                    <a:pt x="161683" y="7078434"/>
                  </a:lnTo>
                  <a:lnTo>
                    <a:pt x="182956" y="7118883"/>
                  </a:lnTo>
                  <a:lnTo>
                    <a:pt x="205422" y="7158596"/>
                  </a:lnTo>
                  <a:lnTo>
                    <a:pt x="229031" y="7197547"/>
                  </a:lnTo>
                  <a:lnTo>
                    <a:pt x="253784" y="7235711"/>
                  </a:lnTo>
                  <a:lnTo>
                    <a:pt x="279641" y="7273074"/>
                  </a:lnTo>
                  <a:lnTo>
                    <a:pt x="306590" y="7309599"/>
                  </a:lnTo>
                  <a:lnTo>
                    <a:pt x="334594" y="7345273"/>
                  </a:lnTo>
                  <a:lnTo>
                    <a:pt x="363651" y="7380084"/>
                  </a:lnTo>
                  <a:lnTo>
                    <a:pt x="393712" y="7413980"/>
                  </a:lnTo>
                  <a:lnTo>
                    <a:pt x="424776" y="7446962"/>
                  </a:lnTo>
                  <a:lnTo>
                    <a:pt x="456806" y="7478992"/>
                  </a:lnTo>
                  <a:lnTo>
                    <a:pt x="489788" y="7510043"/>
                  </a:lnTo>
                  <a:lnTo>
                    <a:pt x="523684" y="7540117"/>
                  </a:lnTo>
                  <a:lnTo>
                    <a:pt x="558482" y="7569162"/>
                  </a:lnTo>
                  <a:lnTo>
                    <a:pt x="594156" y="7597178"/>
                  </a:lnTo>
                  <a:lnTo>
                    <a:pt x="630694" y="7624127"/>
                  </a:lnTo>
                  <a:lnTo>
                    <a:pt x="668058" y="7649985"/>
                  </a:lnTo>
                  <a:lnTo>
                    <a:pt x="706221" y="7674737"/>
                  </a:lnTo>
                  <a:lnTo>
                    <a:pt x="745172" y="7698346"/>
                  </a:lnTo>
                  <a:lnTo>
                    <a:pt x="784885" y="7720812"/>
                  </a:lnTo>
                  <a:lnTo>
                    <a:pt x="825334" y="7742085"/>
                  </a:lnTo>
                  <a:lnTo>
                    <a:pt x="866495" y="7762164"/>
                  </a:lnTo>
                  <a:lnTo>
                    <a:pt x="908342" y="7781010"/>
                  </a:lnTo>
                  <a:lnTo>
                    <a:pt x="950861" y="7798613"/>
                  </a:lnTo>
                  <a:lnTo>
                    <a:pt x="994016" y="7814932"/>
                  </a:lnTo>
                  <a:lnTo>
                    <a:pt x="1037793" y="7829956"/>
                  </a:lnTo>
                  <a:lnTo>
                    <a:pt x="1082167" y="7843672"/>
                  </a:lnTo>
                  <a:lnTo>
                    <a:pt x="1127125" y="7856029"/>
                  </a:lnTo>
                  <a:lnTo>
                    <a:pt x="1172616" y="7867028"/>
                  </a:lnTo>
                  <a:lnTo>
                    <a:pt x="1218641" y="7876629"/>
                  </a:lnTo>
                  <a:lnTo>
                    <a:pt x="1265174" y="7884820"/>
                  </a:lnTo>
                  <a:lnTo>
                    <a:pt x="1312176" y="7891577"/>
                  </a:lnTo>
                  <a:lnTo>
                    <a:pt x="1359649" y="7896873"/>
                  </a:lnTo>
                  <a:lnTo>
                    <a:pt x="1407541" y="7900683"/>
                  </a:lnTo>
                  <a:lnTo>
                    <a:pt x="1455851" y="7902994"/>
                  </a:lnTo>
                  <a:lnTo>
                    <a:pt x="1504543" y="7903769"/>
                  </a:lnTo>
                  <a:lnTo>
                    <a:pt x="1553235" y="7902994"/>
                  </a:lnTo>
                  <a:lnTo>
                    <a:pt x="1601546" y="7900683"/>
                  </a:lnTo>
                  <a:lnTo>
                    <a:pt x="1649437" y="7896873"/>
                  </a:lnTo>
                  <a:lnTo>
                    <a:pt x="1696910" y="7891577"/>
                  </a:lnTo>
                  <a:lnTo>
                    <a:pt x="1743913" y="7884820"/>
                  </a:lnTo>
                  <a:lnTo>
                    <a:pt x="1790446" y="7876629"/>
                  </a:lnTo>
                  <a:lnTo>
                    <a:pt x="1836470" y="7867028"/>
                  </a:lnTo>
                  <a:lnTo>
                    <a:pt x="1881962" y="7856029"/>
                  </a:lnTo>
                  <a:lnTo>
                    <a:pt x="1926920" y="7843672"/>
                  </a:lnTo>
                  <a:lnTo>
                    <a:pt x="1971294" y="7829956"/>
                  </a:lnTo>
                  <a:lnTo>
                    <a:pt x="2015070" y="7814932"/>
                  </a:lnTo>
                  <a:lnTo>
                    <a:pt x="2058225" y="7798613"/>
                  </a:lnTo>
                  <a:lnTo>
                    <a:pt x="2100745" y="7781010"/>
                  </a:lnTo>
                  <a:lnTo>
                    <a:pt x="2142604" y="7762164"/>
                  </a:lnTo>
                  <a:lnTo>
                    <a:pt x="2183752" y="7742085"/>
                  </a:lnTo>
                  <a:lnTo>
                    <a:pt x="2224201" y="7720812"/>
                  </a:lnTo>
                  <a:lnTo>
                    <a:pt x="2263914" y="7698346"/>
                  </a:lnTo>
                  <a:lnTo>
                    <a:pt x="2302865" y="7674737"/>
                  </a:lnTo>
                  <a:lnTo>
                    <a:pt x="2341029" y="7649985"/>
                  </a:lnTo>
                  <a:lnTo>
                    <a:pt x="2378392" y="7624127"/>
                  </a:lnTo>
                  <a:lnTo>
                    <a:pt x="2414930" y="7597178"/>
                  </a:lnTo>
                  <a:lnTo>
                    <a:pt x="2450604" y="7569162"/>
                  </a:lnTo>
                  <a:lnTo>
                    <a:pt x="2485402" y="7540117"/>
                  </a:lnTo>
                  <a:lnTo>
                    <a:pt x="2519299" y="7510043"/>
                  </a:lnTo>
                  <a:lnTo>
                    <a:pt x="2552281" y="7478992"/>
                  </a:lnTo>
                  <a:lnTo>
                    <a:pt x="2584310" y="7446962"/>
                  </a:lnTo>
                  <a:lnTo>
                    <a:pt x="2615374" y="7413980"/>
                  </a:lnTo>
                  <a:lnTo>
                    <a:pt x="2645435" y="7380084"/>
                  </a:lnTo>
                  <a:lnTo>
                    <a:pt x="2674493" y="7345273"/>
                  </a:lnTo>
                  <a:lnTo>
                    <a:pt x="2702496" y="7309599"/>
                  </a:lnTo>
                  <a:lnTo>
                    <a:pt x="2729446" y="7273074"/>
                  </a:lnTo>
                  <a:lnTo>
                    <a:pt x="2755303" y="7235711"/>
                  </a:lnTo>
                  <a:lnTo>
                    <a:pt x="2780055" y="7197547"/>
                  </a:lnTo>
                  <a:lnTo>
                    <a:pt x="2803677" y="7158596"/>
                  </a:lnTo>
                  <a:lnTo>
                    <a:pt x="2826131" y="7118883"/>
                  </a:lnTo>
                  <a:lnTo>
                    <a:pt x="2847403" y="7078434"/>
                  </a:lnTo>
                  <a:lnTo>
                    <a:pt x="2867482" y="7037273"/>
                  </a:lnTo>
                  <a:lnTo>
                    <a:pt x="2886329" y="6995427"/>
                  </a:lnTo>
                  <a:lnTo>
                    <a:pt x="2903931" y="6952907"/>
                  </a:lnTo>
                  <a:lnTo>
                    <a:pt x="2920250" y="6909752"/>
                  </a:lnTo>
                  <a:lnTo>
                    <a:pt x="2935287" y="6865975"/>
                  </a:lnTo>
                  <a:lnTo>
                    <a:pt x="2948990" y="6821602"/>
                  </a:lnTo>
                  <a:lnTo>
                    <a:pt x="2961348" y="6776644"/>
                  </a:lnTo>
                  <a:lnTo>
                    <a:pt x="2972346" y="6731152"/>
                  </a:lnTo>
                  <a:lnTo>
                    <a:pt x="2981960" y="6685127"/>
                  </a:lnTo>
                  <a:lnTo>
                    <a:pt x="2990151" y="6638595"/>
                  </a:lnTo>
                  <a:lnTo>
                    <a:pt x="2996908" y="6591592"/>
                  </a:lnTo>
                  <a:lnTo>
                    <a:pt x="3002191" y="6544132"/>
                  </a:lnTo>
                  <a:lnTo>
                    <a:pt x="3006013" y="6496228"/>
                  </a:lnTo>
                  <a:lnTo>
                    <a:pt x="3008312" y="6447930"/>
                  </a:lnTo>
                  <a:lnTo>
                    <a:pt x="3009087" y="6399238"/>
                  </a:lnTo>
                  <a:close/>
                </a:path>
                <a:path w="8628380" h="7903845" extrusionOk="0">
                  <a:moveTo>
                    <a:pt x="5706859" y="4716018"/>
                  </a:moveTo>
                  <a:lnTo>
                    <a:pt x="5706059" y="4668126"/>
                  </a:lnTo>
                  <a:lnTo>
                    <a:pt x="5703646" y="4620653"/>
                  </a:lnTo>
                  <a:lnTo>
                    <a:pt x="5699671" y="4573600"/>
                  </a:lnTo>
                  <a:lnTo>
                    <a:pt x="5694146" y="4527016"/>
                  </a:lnTo>
                  <a:lnTo>
                    <a:pt x="5687111" y="4480903"/>
                  </a:lnTo>
                  <a:lnTo>
                    <a:pt x="5678563" y="4435310"/>
                  </a:lnTo>
                  <a:lnTo>
                    <a:pt x="5668556" y="4390237"/>
                  </a:lnTo>
                  <a:lnTo>
                    <a:pt x="5657113" y="4345737"/>
                  </a:lnTo>
                  <a:lnTo>
                    <a:pt x="5644248" y="4301820"/>
                  </a:lnTo>
                  <a:lnTo>
                    <a:pt x="5629986" y="4258513"/>
                  </a:lnTo>
                  <a:lnTo>
                    <a:pt x="5614365" y="4215854"/>
                  </a:lnTo>
                  <a:lnTo>
                    <a:pt x="5597410" y="4173855"/>
                  </a:lnTo>
                  <a:lnTo>
                    <a:pt x="5579135" y="4132542"/>
                  </a:lnTo>
                  <a:lnTo>
                    <a:pt x="5559577" y="4091940"/>
                  </a:lnTo>
                  <a:lnTo>
                    <a:pt x="5538749" y="4052100"/>
                  </a:lnTo>
                  <a:lnTo>
                    <a:pt x="5516702" y="4013009"/>
                  </a:lnTo>
                  <a:lnTo>
                    <a:pt x="5493436" y="3974719"/>
                  </a:lnTo>
                  <a:lnTo>
                    <a:pt x="5468988" y="3937254"/>
                  </a:lnTo>
                  <a:lnTo>
                    <a:pt x="5443385" y="3900627"/>
                  </a:lnTo>
                  <a:lnTo>
                    <a:pt x="5416639" y="3864876"/>
                  </a:lnTo>
                  <a:lnTo>
                    <a:pt x="5388800" y="3830028"/>
                  </a:lnTo>
                  <a:lnTo>
                    <a:pt x="5359882" y="3796093"/>
                  </a:lnTo>
                  <a:lnTo>
                    <a:pt x="5329910" y="3763111"/>
                  </a:lnTo>
                  <a:lnTo>
                    <a:pt x="5298910" y="3731120"/>
                  </a:lnTo>
                  <a:lnTo>
                    <a:pt x="5266906" y="3700107"/>
                  </a:lnTo>
                  <a:lnTo>
                    <a:pt x="5233924" y="3670135"/>
                  </a:lnTo>
                  <a:lnTo>
                    <a:pt x="5199989" y="3641217"/>
                  </a:lnTo>
                  <a:lnTo>
                    <a:pt x="5165141" y="3613378"/>
                  </a:lnTo>
                  <a:lnTo>
                    <a:pt x="5129390" y="3586645"/>
                  </a:lnTo>
                  <a:lnTo>
                    <a:pt x="5092763" y="3561029"/>
                  </a:lnTo>
                  <a:lnTo>
                    <a:pt x="5055298" y="3536581"/>
                  </a:lnTo>
                  <a:lnTo>
                    <a:pt x="5017008" y="3513328"/>
                  </a:lnTo>
                  <a:lnTo>
                    <a:pt x="4977930" y="3491268"/>
                  </a:lnTo>
                  <a:lnTo>
                    <a:pt x="4938077" y="3470452"/>
                  </a:lnTo>
                  <a:lnTo>
                    <a:pt x="4897475" y="3450882"/>
                  </a:lnTo>
                  <a:lnTo>
                    <a:pt x="4856175" y="3432619"/>
                  </a:lnTo>
                  <a:lnTo>
                    <a:pt x="4814163" y="3415652"/>
                  </a:lnTo>
                  <a:lnTo>
                    <a:pt x="4771504" y="3400031"/>
                  </a:lnTo>
                  <a:lnTo>
                    <a:pt x="4728197" y="3385782"/>
                  </a:lnTo>
                  <a:lnTo>
                    <a:pt x="4684280" y="3372916"/>
                  </a:lnTo>
                  <a:lnTo>
                    <a:pt x="4639780" y="3361461"/>
                  </a:lnTo>
                  <a:lnTo>
                    <a:pt x="4594720" y="3351453"/>
                  </a:lnTo>
                  <a:lnTo>
                    <a:pt x="4549114" y="3342919"/>
                  </a:lnTo>
                  <a:lnTo>
                    <a:pt x="4503013" y="3335871"/>
                  </a:lnTo>
                  <a:lnTo>
                    <a:pt x="4456417" y="3330346"/>
                  </a:lnTo>
                  <a:lnTo>
                    <a:pt x="4409364" y="3326371"/>
                  </a:lnTo>
                  <a:lnTo>
                    <a:pt x="4361891" y="3323971"/>
                  </a:lnTo>
                  <a:lnTo>
                    <a:pt x="4314012" y="3323158"/>
                  </a:lnTo>
                  <a:lnTo>
                    <a:pt x="4266120" y="3323971"/>
                  </a:lnTo>
                  <a:lnTo>
                    <a:pt x="4218648" y="3326371"/>
                  </a:lnTo>
                  <a:lnTo>
                    <a:pt x="4171594" y="3330346"/>
                  </a:lnTo>
                  <a:lnTo>
                    <a:pt x="4124998" y="3335871"/>
                  </a:lnTo>
                  <a:lnTo>
                    <a:pt x="4078897" y="3342919"/>
                  </a:lnTo>
                  <a:lnTo>
                    <a:pt x="4033291" y="3351453"/>
                  </a:lnTo>
                  <a:lnTo>
                    <a:pt x="3988231" y="3361461"/>
                  </a:lnTo>
                  <a:lnTo>
                    <a:pt x="3943731" y="3372916"/>
                  </a:lnTo>
                  <a:lnTo>
                    <a:pt x="3899814" y="3385782"/>
                  </a:lnTo>
                  <a:lnTo>
                    <a:pt x="3856507" y="3400031"/>
                  </a:lnTo>
                  <a:lnTo>
                    <a:pt x="3813848" y="3415652"/>
                  </a:lnTo>
                  <a:lnTo>
                    <a:pt x="3771849" y="3432619"/>
                  </a:lnTo>
                  <a:lnTo>
                    <a:pt x="3730536" y="3450882"/>
                  </a:lnTo>
                  <a:lnTo>
                    <a:pt x="3689934" y="3470452"/>
                  </a:lnTo>
                  <a:lnTo>
                    <a:pt x="3650081" y="3491268"/>
                  </a:lnTo>
                  <a:lnTo>
                    <a:pt x="3611003" y="3513328"/>
                  </a:lnTo>
                  <a:lnTo>
                    <a:pt x="3572713" y="3536581"/>
                  </a:lnTo>
                  <a:lnTo>
                    <a:pt x="3535248" y="3561029"/>
                  </a:lnTo>
                  <a:lnTo>
                    <a:pt x="3498621" y="3586645"/>
                  </a:lnTo>
                  <a:lnTo>
                    <a:pt x="3462871" y="3613378"/>
                  </a:lnTo>
                  <a:lnTo>
                    <a:pt x="3428022" y="3641217"/>
                  </a:lnTo>
                  <a:lnTo>
                    <a:pt x="3394087" y="3670135"/>
                  </a:lnTo>
                  <a:lnTo>
                    <a:pt x="3361105" y="3700107"/>
                  </a:lnTo>
                  <a:lnTo>
                    <a:pt x="3329101" y="3731120"/>
                  </a:lnTo>
                  <a:lnTo>
                    <a:pt x="3298101" y="3763111"/>
                  </a:lnTo>
                  <a:lnTo>
                    <a:pt x="3268129" y="3796093"/>
                  </a:lnTo>
                  <a:lnTo>
                    <a:pt x="3239211" y="3830028"/>
                  </a:lnTo>
                  <a:lnTo>
                    <a:pt x="3211372" y="3864876"/>
                  </a:lnTo>
                  <a:lnTo>
                    <a:pt x="3184626" y="3900627"/>
                  </a:lnTo>
                  <a:lnTo>
                    <a:pt x="3159023" y="3937254"/>
                  </a:lnTo>
                  <a:lnTo>
                    <a:pt x="3134576" y="3974719"/>
                  </a:lnTo>
                  <a:lnTo>
                    <a:pt x="3111309" y="4013009"/>
                  </a:lnTo>
                  <a:lnTo>
                    <a:pt x="3089262" y="4052100"/>
                  </a:lnTo>
                  <a:lnTo>
                    <a:pt x="3068434" y="4091940"/>
                  </a:lnTo>
                  <a:lnTo>
                    <a:pt x="3048876" y="4132542"/>
                  </a:lnTo>
                  <a:lnTo>
                    <a:pt x="3030601" y="4173855"/>
                  </a:lnTo>
                  <a:lnTo>
                    <a:pt x="3013646" y="4215854"/>
                  </a:lnTo>
                  <a:lnTo>
                    <a:pt x="2998025" y="4258513"/>
                  </a:lnTo>
                  <a:lnTo>
                    <a:pt x="2983763" y="4301820"/>
                  </a:lnTo>
                  <a:lnTo>
                    <a:pt x="2970898" y="4345737"/>
                  </a:lnTo>
                  <a:lnTo>
                    <a:pt x="2959455" y="4390237"/>
                  </a:lnTo>
                  <a:lnTo>
                    <a:pt x="2949448" y="4435310"/>
                  </a:lnTo>
                  <a:lnTo>
                    <a:pt x="2940913" y="4480903"/>
                  </a:lnTo>
                  <a:lnTo>
                    <a:pt x="2933865" y="4527016"/>
                  </a:lnTo>
                  <a:lnTo>
                    <a:pt x="2928340" y="4573600"/>
                  </a:lnTo>
                  <a:lnTo>
                    <a:pt x="2924365" y="4620653"/>
                  </a:lnTo>
                  <a:lnTo>
                    <a:pt x="2921952" y="4668126"/>
                  </a:lnTo>
                  <a:lnTo>
                    <a:pt x="2921152" y="4716018"/>
                  </a:lnTo>
                  <a:lnTo>
                    <a:pt x="2921952" y="4763897"/>
                  </a:lnTo>
                  <a:lnTo>
                    <a:pt x="2924365" y="4811382"/>
                  </a:lnTo>
                  <a:lnTo>
                    <a:pt x="2928340" y="4858423"/>
                  </a:lnTo>
                  <a:lnTo>
                    <a:pt x="2933865" y="4905019"/>
                  </a:lnTo>
                  <a:lnTo>
                    <a:pt x="2940913" y="4951133"/>
                  </a:lnTo>
                  <a:lnTo>
                    <a:pt x="2949448" y="4996726"/>
                  </a:lnTo>
                  <a:lnTo>
                    <a:pt x="2959455" y="5041785"/>
                  </a:lnTo>
                  <a:lnTo>
                    <a:pt x="2970898" y="5086299"/>
                  </a:lnTo>
                  <a:lnTo>
                    <a:pt x="2983763" y="5130216"/>
                  </a:lnTo>
                  <a:lnTo>
                    <a:pt x="2998025" y="5173510"/>
                  </a:lnTo>
                  <a:lnTo>
                    <a:pt x="3013646" y="5216182"/>
                  </a:lnTo>
                  <a:lnTo>
                    <a:pt x="3030601" y="5258181"/>
                  </a:lnTo>
                  <a:lnTo>
                    <a:pt x="3048876" y="5299494"/>
                  </a:lnTo>
                  <a:lnTo>
                    <a:pt x="3068434" y="5340083"/>
                  </a:lnTo>
                  <a:lnTo>
                    <a:pt x="3089262" y="5379936"/>
                  </a:lnTo>
                  <a:lnTo>
                    <a:pt x="3111309" y="5419026"/>
                  </a:lnTo>
                  <a:lnTo>
                    <a:pt x="3134576" y="5457317"/>
                  </a:lnTo>
                  <a:lnTo>
                    <a:pt x="3159023" y="5494782"/>
                  </a:lnTo>
                  <a:lnTo>
                    <a:pt x="3184626" y="5531409"/>
                  </a:lnTo>
                  <a:lnTo>
                    <a:pt x="3211372" y="5567159"/>
                  </a:lnTo>
                  <a:lnTo>
                    <a:pt x="3239211" y="5602008"/>
                  </a:lnTo>
                  <a:lnTo>
                    <a:pt x="3268129" y="5635942"/>
                  </a:lnTo>
                  <a:lnTo>
                    <a:pt x="3298101" y="5668924"/>
                  </a:lnTo>
                  <a:lnTo>
                    <a:pt x="3329101" y="5700928"/>
                  </a:lnTo>
                  <a:lnTo>
                    <a:pt x="3361105" y="5731929"/>
                  </a:lnTo>
                  <a:lnTo>
                    <a:pt x="3394087" y="5761901"/>
                  </a:lnTo>
                  <a:lnTo>
                    <a:pt x="3428022" y="5790819"/>
                  </a:lnTo>
                  <a:lnTo>
                    <a:pt x="3462871" y="5818657"/>
                  </a:lnTo>
                  <a:lnTo>
                    <a:pt x="3498621" y="5845403"/>
                  </a:lnTo>
                  <a:lnTo>
                    <a:pt x="3535248" y="5871007"/>
                  </a:lnTo>
                  <a:lnTo>
                    <a:pt x="3572713" y="5895454"/>
                  </a:lnTo>
                  <a:lnTo>
                    <a:pt x="3611003" y="5918720"/>
                  </a:lnTo>
                  <a:lnTo>
                    <a:pt x="3650081" y="5940768"/>
                  </a:lnTo>
                  <a:lnTo>
                    <a:pt x="3689934" y="5961596"/>
                  </a:lnTo>
                  <a:lnTo>
                    <a:pt x="3730536" y="5981154"/>
                  </a:lnTo>
                  <a:lnTo>
                    <a:pt x="3771849" y="5999429"/>
                  </a:lnTo>
                  <a:lnTo>
                    <a:pt x="3813848" y="6016383"/>
                  </a:lnTo>
                  <a:lnTo>
                    <a:pt x="3856507" y="6032004"/>
                  </a:lnTo>
                  <a:lnTo>
                    <a:pt x="3899814" y="6046267"/>
                  </a:lnTo>
                  <a:lnTo>
                    <a:pt x="3943731" y="6059132"/>
                  </a:lnTo>
                  <a:lnTo>
                    <a:pt x="3988231" y="6070574"/>
                  </a:lnTo>
                  <a:lnTo>
                    <a:pt x="4033291" y="6080582"/>
                  </a:lnTo>
                  <a:lnTo>
                    <a:pt x="4078897" y="6089129"/>
                  </a:lnTo>
                  <a:lnTo>
                    <a:pt x="4124998" y="6096165"/>
                  </a:lnTo>
                  <a:lnTo>
                    <a:pt x="4171594" y="6101689"/>
                  </a:lnTo>
                  <a:lnTo>
                    <a:pt x="4218648" y="6105677"/>
                  </a:lnTo>
                  <a:lnTo>
                    <a:pt x="4266120" y="6108077"/>
                  </a:lnTo>
                  <a:lnTo>
                    <a:pt x="4314012" y="6108890"/>
                  </a:lnTo>
                  <a:lnTo>
                    <a:pt x="4361891" y="6108077"/>
                  </a:lnTo>
                  <a:lnTo>
                    <a:pt x="4409364" y="6105677"/>
                  </a:lnTo>
                  <a:lnTo>
                    <a:pt x="4456417" y="6101689"/>
                  </a:lnTo>
                  <a:lnTo>
                    <a:pt x="4503013" y="6096165"/>
                  </a:lnTo>
                  <a:lnTo>
                    <a:pt x="4549114" y="6089129"/>
                  </a:lnTo>
                  <a:lnTo>
                    <a:pt x="4594720" y="6080582"/>
                  </a:lnTo>
                  <a:lnTo>
                    <a:pt x="4639780" y="6070574"/>
                  </a:lnTo>
                  <a:lnTo>
                    <a:pt x="4684280" y="6059132"/>
                  </a:lnTo>
                  <a:lnTo>
                    <a:pt x="4728197" y="6046267"/>
                  </a:lnTo>
                  <a:lnTo>
                    <a:pt x="4771504" y="6032004"/>
                  </a:lnTo>
                  <a:lnTo>
                    <a:pt x="4814163" y="6016383"/>
                  </a:lnTo>
                  <a:lnTo>
                    <a:pt x="4856175" y="5999429"/>
                  </a:lnTo>
                  <a:lnTo>
                    <a:pt x="4897475" y="5981154"/>
                  </a:lnTo>
                  <a:lnTo>
                    <a:pt x="4938077" y="5961596"/>
                  </a:lnTo>
                  <a:lnTo>
                    <a:pt x="4977930" y="5940768"/>
                  </a:lnTo>
                  <a:lnTo>
                    <a:pt x="5017008" y="5918720"/>
                  </a:lnTo>
                  <a:lnTo>
                    <a:pt x="5055298" y="5895454"/>
                  </a:lnTo>
                  <a:lnTo>
                    <a:pt x="5092763" y="5871007"/>
                  </a:lnTo>
                  <a:lnTo>
                    <a:pt x="5129390" y="5845403"/>
                  </a:lnTo>
                  <a:lnTo>
                    <a:pt x="5165141" y="5818657"/>
                  </a:lnTo>
                  <a:lnTo>
                    <a:pt x="5199989" y="5790819"/>
                  </a:lnTo>
                  <a:lnTo>
                    <a:pt x="5233924" y="5761901"/>
                  </a:lnTo>
                  <a:lnTo>
                    <a:pt x="5266906" y="5731929"/>
                  </a:lnTo>
                  <a:lnTo>
                    <a:pt x="5298910" y="5700928"/>
                  </a:lnTo>
                  <a:lnTo>
                    <a:pt x="5329910" y="5668924"/>
                  </a:lnTo>
                  <a:lnTo>
                    <a:pt x="5359882" y="5635942"/>
                  </a:lnTo>
                  <a:lnTo>
                    <a:pt x="5388800" y="5602008"/>
                  </a:lnTo>
                  <a:lnTo>
                    <a:pt x="5416639" y="5567159"/>
                  </a:lnTo>
                  <a:lnTo>
                    <a:pt x="5443385" y="5531409"/>
                  </a:lnTo>
                  <a:lnTo>
                    <a:pt x="5468988" y="5494782"/>
                  </a:lnTo>
                  <a:lnTo>
                    <a:pt x="5493436" y="5457317"/>
                  </a:lnTo>
                  <a:lnTo>
                    <a:pt x="5516702" y="5419026"/>
                  </a:lnTo>
                  <a:lnTo>
                    <a:pt x="5538749" y="5379936"/>
                  </a:lnTo>
                  <a:lnTo>
                    <a:pt x="5559577" y="5340083"/>
                  </a:lnTo>
                  <a:lnTo>
                    <a:pt x="5579135" y="5299494"/>
                  </a:lnTo>
                  <a:lnTo>
                    <a:pt x="5597410" y="5258181"/>
                  </a:lnTo>
                  <a:lnTo>
                    <a:pt x="5614365" y="5216182"/>
                  </a:lnTo>
                  <a:lnTo>
                    <a:pt x="5629986" y="5173510"/>
                  </a:lnTo>
                  <a:lnTo>
                    <a:pt x="5644248" y="5130216"/>
                  </a:lnTo>
                  <a:lnTo>
                    <a:pt x="5657113" y="5086299"/>
                  </a:lnTo>
                  <a:lnTo>
                    <a:pt x="5668556" y="5041785"/>
                  </a:lnTo>
                  <a:lnTo>
                    <a:pt x="5678563" y="4996726"/>
                  </a:lnTo>
                  <a:lnTo>
                    <a:pt x="5687111" y="4951133"/>
                  </a:lnTo>
                  <a:lnTo>
                    <a:pt x="5694146" y="4905019"/>
                  </a:lnTo>
                  <a:lnTo>
                    <a:pt x="5699671" y="4858423"/>
                  </a:lnTo>
                  <a:lnTo>
                    <a:pt x="5703646" y="4811382"/>
                  </a:lnTo>
                  <a:lnTo>
                    <a:pt x="5706059" y="4763897"/>
                  </a:lnTo>
                  <a:lnTo>
                    <a:pt x="5706859" y="4716018"/>
                  </a:lnTo>
                  <a:close/>
                </a:path>
                <a:path w="8628380" h="7903845" extrusionOk="0">
                  <a:moveTo>
                    <a:pt x="5818543" y="1504543"/>
                  </a:moveTo>
                  <a:lnTo>
                    <a:pt x="5817768" y="1455851"/>
                  </a:lnTo>
                  <a:lnTo>
                    <a:pt x="5815469" y="1407541"/>
                  </a:lnTo>
                  <a:lnTo>
                    <a:pt x="5811659" y="1359649"/>
                  </a:lnTo>
                  <a:lnTo>
                    <a:pt x="5806364" y="1312189"/>
                  </a:lnTo>
                  <a:lnTo>
                    <a:pt x="5799607" y="1265174"/>
                  </a:lnTo>
                  <a:lnTo>
                    <a:pt x="5791416" y="1218653"/>
                  </a:lnTo>
                  <a:lnTo>
                    <a:pt x="5781814" y="1172629"/>
                  </a:lnTo>
                  <a:lnTo>
                    <a:pt x="5770816" y="1127125"/>
                  </a:lnTo>
                  <a:lnTo>
                    <a:pt x="5758446" y="1082179"/>
                  </a:lnTo>
                  <a:lnTo>
                    <a:pt x="5744743" y="1037805"/>
                  </a:lnTo>
                  <a:lnTo>
                    <a:pt x="5729719" y="994016"/>
                  </a:lnTo>
                  <a:lnTo>
                    <a:pt x="5713387" y="950861"/>
                  </a:lnTo>
                  <a:lnTo>
                    <a:pt x="5695797" y="908342"/>
                  </a:lnTo>
                  <a:lnTo>
                    <a:pt x="5676951" y="866495"/>
                  </a:lnTo>
                  <a:lnTo>
                    <a:pt x="5656872" y="825334"/>
                  </a:lnTo>
                  <a:lnTo>
                    <a:pt x="5635587" y="784885"/>
                  </a:lnTo>
                  <a:lnTo>
                    <a:pt x="5613133" y="745172"/>
                  </a:lnTo>
                  <a:lnTo>
                    <a:pt x="5589511" y="706221"/>
                  </a:lnTo>
                  <a:lnTo>
                    <a:pt x="5564771" y="668058"/>
                  </a:lnTo>
                  <a:lnTo>
                    <a:pt x="5538902" y="630694"/>
                  </a:lnTo>
                  <a:lnTo>
                    <a:pt x="5511965" y="594169"/>
                  </a:lnTo>
                  <a:lnTo>
                    <a:pt x="5483949" y="558495"/>
                  </a:lnTo>
                  <a:lnTo>
                    <a:pt x="5454904" y="523684"/>
                  </a:lnTo>
                  <a:lnTo>
                    <a:pt x="5424830" y="489788"/>
                  </a:lnTo>
                  <a:lnTo>
                    <a:pt x="5393779" y="456806"/>
                  </a:lnTo>
                  <a:lnTo>
                    <a:pt x="5361737" y="424776"/>
                  </a:lnTo>
                  <a:lnTo>
                    <a:pt x="5328767" y="393725"/>
                  </a:lnTo>
                  <a:lnTo>
                    <a:pt x="5294871" y="363651"/>
                  </a:lnTo>
                  <a:lnTo>
                    <a:pt x="5260060" y="334606"/>
                  </a:lnTo>
                  <a:lnTo>
                    <a:pt x="5224386" y="306590"/>
                  </a:lnTo>
                  <a:lnTo>
                    <a:pt x="5187861" y="279641"/>
                  </a:lnTo>
                  <a:lnTo>
                    <a:pt x="5150497" y="253784"/>
                  </a:lnTo>
                  <a:lnTo>
                    <a:pt x="5112334" y="229031"/>
                  </a:lnTo>
                  <a:lnTo>
                    <a:pt x="5073383" y="205422"/>
                  </a:lnTo>
                  <a:lnTo>
                    <a:pt x="5033670" y="182956"/>
                  </a:lnTo>
                  <a:lnTo>
                    <a:pt x="4993221" y="161683"/>
                  </a:lnTo>
                  <a:lnTo>
                    <a:pt x="4952060" y="141605"/>
                  </a:lnTo>
                  <a:lnTo>
                    <a:pt x="4910213" y="122758"/>
                  </a:lnTo>
                  <a:lnTo>
                    <a:pt x="4867694" y="105156"/>
                  </a:lnTo>
                  <a:lnTo>
                    <a:pt x="4824539" y="88836"/>
                  </a:lnTo>
                  <a:lnTo>
                    <a:pt x="4780750" y="73799"/>
                  </a:lnTo>
                  <a:lnTo>
                    <a:pt x="4736376" y="60096"/>
                  </a:lnTo>
                  <a:lnTo>
                    <a:pt x="4691431" y="47739"/>
                  </a:lnTo>
                  <a:lnTo>
                    <a:pt x="4645926" y="36741"/>
                  </a:lnTo>
                  <a:lnTo>
                    <a:pt x="4599902" y="27127"/>
                  </a:lnTo>
                  <a:lnTo>
                    <a:pt x="4553382" y="18935"/>
                  </a:lnTo>
                  <a:lnTo>
                    <a:pt x="4506366" y="12179"/>
                  </a:lnTo>
                  <a:lnTo>
                    <a:pt x="4458906" y="6896"/>
                  </a:lnTo>
                  <a:lnTo>
                    <a:pt x="4411002" y="3073"/>
                  </a:lnTo>
                  <a:lnTo>
                    <a:pt x="4362704" y="774"/>
                  </a:lnTo>
                  <a:lnTo>
                    <a:pt x="4314012" y="0"/>
                  </a:lnTo>
                  <a:lnTo>
                    <a:pt x="4265307" y="774"/>
                  </a:lnTo>
                  <a:lnTo>
                    <a:pt x="4217009" y="3073"/>
                  </a:lnTo>
                  <a:lnTo>
                    <a:pt x="4169105" y="6896"/>
                  </a:lnTo>
                  <a:lnTo>
                    <a:pt x="4121645" y="12179"/>
                  </a:lnTo>
                  <a:lnTo>
                    <a:pt x="4074630" y="18935"/>
                  </a:lnTo>
                  <a:lnTo>
                    <a:pt x="4028109" y="27127"/>
                  </a:lnTo>
                  <a:lnTo>
                    <a:pt x="3982085" y="36741"/>
                  </a:lnTo>
                  <a:lnTo>
                    <a:pt x="3936581" y="47739"/>
                  </a:lnTo>
                  <a:lnTo>
                    <a:pt x="3891635" y="60096"/>
                  </a:lnTo>
                  <a:lnTo>
                    <a:pt x="3847261" y="73799"/>
                  </a:lnTo>
                  <a:lnTo>
                    <a:pt x="3803472" y="88836"/>
                  </a:lnTo>
                  <a:lnTo>
                    <a:pt x="3760317" y="105156"/>
                  </a:lnTo>
                  <a:lnTo>
                    <a:pt x="3717798" y="122758"/>
                  </a:lnTo>
                  <a:lnTo>
                    <a:pt x="3675951" y="141605"/>
                  </a:lnTo>
                  <a:lnTo>
                    <a:pt x="3634790" y="161683"/>
                  </a:lnTo>
                  <a:lnTo>
                    <a:pt x="3594341" y="182956"/>
                  </a:lnTo>
                  <a:lnTo>
                    <a:pt x="3554628" y="205422"/>
                  </a:lnTo>
                  <a:lnTo>
                    <a:pt x="3515677" y="229031"/>
                  </a:lnTo>
                  <a:lnTo>
                    <a:pt x="3477514" y="253784"/>
                  </a:lnTo>
                  <a:lnTo>
                    <a:pt x="3440150" y="279641"/>
                  </a:lnTo>
                  <a:lnTo>
                    <a:pt x="3403625" y="306590"/>
                  </a:lnTo>
                  <a:lnTo>
                    <a:pt x="3367951" y="334606"/>
                  </a:lnTo>
                  <a:lnTo>
                    <a:pt x="3333153" y="363651"/>
                  </a:lnTo>
                  <a:lnTo>
                    <a:pt x="3299244" y="393725"/>
                  </a:lnTo>
                  <a:lnTo>
                    <a:pt x="3266275" y="424776"/>
                  </a:lnTo>
                  <a:lnTo>
                    <a:pt x="3234232" y="456806"/>
                  </a:lnTo>
                  <a:lnTo>
                    <a:pt x="3203181" y="489788"/>
                  </a:lnTo>
                  <a:lnTo>
                    <a:pt x="3173107" y="523684"/>
                  </a:lnTo>
                  <a:lnTo>
                    <a:pt x="3144062" y="558495"/>
                  </a:lnTo>
                  <a:lnTo>
                    <a:pt x="3116046" y="594169"/>
                  </a:lnTo>
                  <a:lnTo>
                    <a:pt x="3089110" y="630694"/>
                  </a:lnTo>
                  <a:lnTo>
                    <a:pt x="3063240" y="668058"/>
                  </a:lnTo>
                  <a:lnTo>
                    <a:pt x="3038500" y="706221"/>
                  </a:lnTo>
                  <a:lnTo>
                    <a:pt x="3014878" y="745172"/>
                  </a:lnTo>
                  <a:lnTo>
                    <a:pt x="2992424" y="784885"/>
                  </a:lnTo>
                  <a:lnTo>
                    <a:pt x="2971139" y="825334"/>
                  </a:lnTo>
                  <a:lnTo>
                    <a:pt x="2951061" y="866495"/>
                  </a:lnTo>
                  <a:lnTo>
                    <a:pt x="2932214" y="908342"/>
                  </a:lnTo>
                  <a:lnTo>
                    <a:pt x="2914624" y="950861"/>
                  </a:lnTo>
                  <a:lnTo>
                    <a:pt x="2898292" y="994016"/>
                  </a:lnTo>
                  <a:lnTo>
                    <a:pt x="2883268" y="1037805"/>
                  </a:lnTo>
                  <a:lnTo>
                    <a:pt x="2869565" y="1082179"/>
                  </a:lnTo>
                  <a:lnTo>
                    <a:pt x="2857195" y="1127125"/>
                  </a:lnTo>
                  <a:lnTo>
                    <a:pt x="2846197" y="1172629"/>
                  </a:lnTo>
                  <a:lnTo>
                    <a:pt x="2836595" y="1218653"/>
                  </a:lnTo>
                  <a:lnTo>
                    <a:pt x="2828404" y="1265174"/>
                  </a:lnTo>
                  <a:lnTo>
                    <a:pt x="2821648" y="1312189"/>
                  </a:lnTo>
                  <a:lnTo>
                    <a:pt x="2816352" y="1359649"/>
                  </a:lnTo>
                  <a:lnTo>
                    <a:pt x="2812542" y="1407541"/>
                  </a:lnTo>
                  <a:lnTo>
                    <a:pt x="2810243" y="1455851"/>
                  </a:lnTo>
                  <a:lnTo>
                    <a:pt x="2809468" y="1504543"/>
                  </a:lnTo>
                  <a:lnTo>
                    <a:pt x="2810243" y="1553235"/>
                  </a:lnTo>
                  <a:lnTo>
                    <a:pt x="2812542" y="1601546"/>
                  </a:lnTo>
                  <a:lnTo>
                    <a:pt x="2816352" y="1649437"/>
                  </a:lnTo>
                  <a:lnTo>
                    <a:pt x="2821648" y="1696910"/>
                  </a:lnTo>
                  <a:lnTo>
                    <a:pt x="2828404" y="1743913"/>
                  </a:lnTo>
                  <a:lnTo>
                    <a:pt x="2836595" y="1790446"/>
                  </a:lnTo>
                  <a:lnTo>
                    <a:pt x="2846197" y="1836470"/>
                  </a:lnTo>
                  <a:lnTo>
                    <a:pt x="2857195" y="1881962"/>
                  </a:lnTo>
                  <a:lnTo>
                    <a:pt x="2869565" y="1926920"/>
                  </a:lnTo>
                  <a:lnTo>
                    <a:pt x="2883268" y="1971294"/>
                  </a:lnTo>
                  <a:lnTo>
                    <a:pt x="2898292" y="2015070"/>
                  </a:lnTo>
                  <a:lnTo>
                    <a:pt x="2914624" y="2058238"/>
                  </a:lnTo>
                  <a:lnTo>
                    <a:pt x="2932214" y="2100745"/>
                  </a:lnTo>
                  <a:lnTo>
                    <a:pt x="2951061" y="2142604"/>
                  </a:lnTo>
                  <a:lnTo>
                    <a:pt x="2971139" y="2183765"/>
                  </a:lnTo>
                  <a:lnTo>
                    <a:pt x="2992424" y="2224201"/>
                  </a:lnTo>
                  <a:lnTo>
                    <a:pt x="3014878" y="2263914"/>
                  </a:lnTo>
                  <a:lnTo>
                    <a:pt x="3038500" y="2302865"/>
                  </a:lnTo>
                  <a:lnTo>
                    <a:pt x="3063240" y="2341041"/>
                  </a:lnTo>
                  <a:lnTo>
                    <a:pt x="3089110" y="2378392"/>
                  </a:lnTo>
                  <a:lnTo>
                    <a:pt x="3116046" y="2414930"/>
                  </a:lnTo>
                  <a:lnTo>
                    <a:pt x="3144062" y="2450604"/>
                  </a:lnTo>
                  <a:lnTo>
                    <a:pt x="3173107" y="2485402"/>
                  </a:lnTo>
                  <a:lnTo>
                    <a:pt x="3203181" y="2519311"/>
                  </a:lnTo>
                  <a:lnTo>
                    <a:pt x="3234232" y="2552281"/>
                  </a:lnTo>
                  <a:lnTo>
                    <a:pt x="3266275" y="2584310"/>
                  </a:lnTo>
                  <a:lnTo>
                    <a:pt x="3299244" y="2615374"/>
                  </a:lnTo>
                  <a:lnTo>
                    <a:pt x="3333153" y="2645448"/>
                  </a:lnTo>
                  <a:lnTo>
                    <a:pt x="3367951" y="2674493"/>
                  </a:lnTo>
                  <a:lnTo>
                    <a:pt x="3403625" y="2702509"/>
                  </a:lnTo>
                  <a:lnTo>
                    <a:pt x="3440150" y="2729458"/>
                  </a:lnTo>
                  <a:lnTo>
                    <a:pt x="3477514" y="2755315"/>
                  </a:lnTo>
                  <a:lnTo>
                    <a:pt x="3515677" y="2780068"/>
                  </a:lnTo>
                  <a:lnTo>
                    <a:pt x="3554628" y="2803677"/>
                  </a:lnTo>
                  <a:lnTo>
                    <a:pt x="3594341" y="2826143"/>
                  </a:lnTo>
                  <a:lnTo>
                    <a:pt x="3634790" y="2847416"/>
                  </a:lnTo>
                  <a:lnTo>
                    <a:pt x="3675951" y="2867495"/>
                  </a:lnTo>
                  <a:lnTo>
                    <a:pt x="3717798" y="2886341"/>
                  </a:lnTo>
                  <a:lnTo>
                    <a:pt x="3760317" y="2903944"/>
                  </a:lnTo>
                  <a:lnTo>
                    <a:pt x="3803472" y="2920263"/>
                  </a:lnTo>
                  <a:lnTo>
                    <a:pt x="3847261" y="2935287"/>
                  </a:lnTo>
                  <a:lnTo>
                    <a:pt x="3891635" y="2949003"/>
                  </a:lnTo>
                  <a:lnTo>
                    <a:pt x="3936581" y="2961360"/>
                  </a:lnTo>
                  <a:lnTo>
                    <a:pt x="3982085" y="2972358"/>
                  </a:lnTo>
                  <a:lnTo>
                    <a:pt x="4028109" y="2981960"/>
                  </a:lnTo>
                  <a:lnTo>
                    <a:pt x="4074630" y="2990151"/>
                  </a:lnTo>
                  <a:lnTo>
                    <a:pt x="4121645" y="2996908"/>
                  </a:lnTo>
                  <a:lnTo>
                    <a:pt x="4169105" y="3002203"/>
                  </a:lnTo>
                  <a:lnTo>
                    <a:pt x="4217009" y="3006013"/>
                  </a:lnTo>
                  <a:lnTo>
                    <a:pt x="4265307" y="3008325"/>
                  </a:lnTo>
                  <a:lnTo>
                    <a:pt x="4314012" y="3009100"/>
                  </a:lnTo>
                  <a:lnTo>
                    <a:pt x="4362704" y="3008325"/>
                  </a:lnTo>
                  <a:lnTo>
                    <a:pt x="4411002" y="3006013"/>
                  </a:lnTo>
                  <a:lnTo>
                    <a:pt x="4458906" y="3002203"/>
                  </a:lnTo>
                  <a:lnTo>
                    <a:pt x="4506366" y="2996908"/>
                  </a:lnTo>
                  <a:lnTo>
                    <a:pt x="4553382" y="2990151"/>
                  </a:lnTo>
                  <a:lnTo>
                    <a:pt x="4599902" y="2981960"/>
                  </a:lnTo>
                  <a:lnTo>
                    <a:pt x="4645926" y="2972358"/>
                  </a:lnTo>
                  <a:lnTo>
                    <a:pt x="4691431" y="2961360"/>
                  </a:lnTo>
                  <a:lnTo>
                    <a:pt x="4736376" y="2949003"/>
                  </a:lnTo>
                  <a:lnTo>
                    <a:pt x="4780750" y="2935287"/>
                  </a:lnTo>
                  <a:lnTo>
                    <a:pt x="4824539" y="2920263"/>
                  </a:lnTo>
                  <a:lnTo>
                    <a:pt x="4867694" y="2903944"/>
                  </a:lnTo>
                  <a:lnTo>
                    <a:pt x="4910213" y="2886341"/>
                  </a:lnTo>
                  <a:lnTo>
                    <a:pt x="4952060" y="2867495"/>
                  </a:lnTo>
                  <a:lnTo>
                    <a:pt x="4993221" y="2847416"/>
                  </a:lnTo>
                  <a:lnTo>
                    <a:pt x="5033670" y="2826143"/>
                  </a:lnTo>
                  <a:lnTo>
                    <a:pt x="5073383" y="2803677"/>
                  </a:lnTo>
                  <a:lnTo>
                    <a:pt x="5112334" y="2780068"/>
                  </a:lnTo>
                  <a:lnTo>
                    <a:pt x="5150497" y="2755315"/>
                  </a:lnTo>
                  <a:lnTo>
                    <a:pt x="5187861" y="2729458"/>
                  </a:lnTo>
                  <a:lnTo>
                    <a:pt x="5224386" y="2702509"/>
                  </a:lnTo>
                  <a:lnTo>
                    <a:pt x="5260060" y="2674493"/>
                  </a:lnTo>
                  <a:lnTo>
                    <a:pt x="5294871" y="2645448"/>
                  </a:lnTo>
                  <a:lnTo>
                    <a:pt x="5328767" y="2615374"/>
                  </a:lnTo>
                  <a:lnTo>
                    <a:pt x="5361737" y="2584310"/>
                  </a:lnTo>
                  <a:lnTo>
                    <a:pt x="5393779" y="2552281"/>
                  </a:lnTo>
                  <a:lnTo>
                    <a:pt x="5424830" y="2519311"/>
                  </a:lnTo>
                  <a:lnTo>
                    <a:pt x="5454904" y="2485402"/>
                  </a:lnTo>
                  <a:lnTo>
                    <a:pt x="5483949" y="2450604"/>
                  </a:lnTo>
                  <a:lnTo>
                    <a:pt x="5511965" y="2414930"/>
                  </a:lnTo>
                  <a:lnTo>
                    <a:pt x="5538902" y="2378392"/>
                  </a:lnTo>
                  <a:lnTo>
                    <a:pt x="5564771" y="2341041"/>
                  </a:lnTo>
                  <a:lnTo>
                    <a:pt x="5589511" y="2302865"/>
                  </a:lnTo>
                  <a:lnTo>
                    <a:pt x="5613133" y="2263914"/>
                  </a:lnTo>
                  <a:lnTo>
                    <a:pt x="5635587" y="2224201"/>
                  </a:lnTo>
                  <a:lnTo>
                    <a:pt x="5656872" y="2183765"/>
                  </a:lnTo>
                  <a:lnTo>
                    <a:pt x="5676951" y="2142604"/>
                  </a:lnTo>
                  <a:lnTo>
                    <a:pt x="5695797" y="2100745"/>
                  </a:lnTo>
                  <a:lnTo>
                    <a:pt x="5713387" y="2058238"/>
                  </a:lnTo>
                  <a:lnTo>
                    <a:pt x="5729719" y="2015070"/>
                  </a:lnTo>
                  <a:lnTo>
                    <a:pt x="5744743" y="1971294"/>
                  </a:lnTo>
                  <a:lnTo>
                    <a:pt x="5758446" y="1926920"/>
                  </a:lnTo>
                  <a:lnTo>
                    <a:pt x="5770816" y="1881962"/>
                  </a:lnTo>
                  <a:lnTo>
                    <a:pt x="5781814" y="1836470"/>
                  </a:lnTo>
                  <a:lnTo>
                    <a:pt x="5791416" y="1790446"/>
                  </a:lnTo>
                  <a:lnTo>
                    <a:pt x="5799607" y="1743913"/>
                  </a:lnTo>
                  <a:lnTo>
                    <a:pt x="5806364" y="1696910"/>
                  </a:lnTo>
                  <a:lnTo>
                    <a:pt x="5811659" y="1649437"/>
                  </a:lnTo>
                  <a:lnTo>
                    <a:pt x="5815469" y="1601546"/>
                  </a:lnTo>
                  <a:lnTo>
                    <a:pt x="5817768" y="1553235"/>
                  </a:lnTo>
                  <a:lnTo>
                    <a:pt x="5818543" y="1504543"/>
                  </a:lnTo>
                  <a:close/>
                </a:path>
                <a:path w="8628380" h="7903845" extrusionOk="0">
                  <a:moveTo>
                    <a:pt x="8628012" y="6399238"/>
                  </a:moveTo>
                  <a:lnTo>
                    <a:pt x="8627237" y="6350533"/>
                  </a:lnTo>
                  <a:lnTo>
                    <a:pt x="8624938" y="6302235"/>
                  </a:lnTo>
                  <a:lnTo>
                    <a:pt x="8621116" y="6254331"/>
                  </a:lnTo>
                  <a:lnTo>
                    <a:pt x="8615832" y="6206871"/>
                  </a:lnTo>
                  <a:lnTo>
                    <a:pt x="8609076" y="6159855"/>
                  </a:lnTo>
                  <a:lnTo>
                    <a:pt x="8600884" y="6113335"/>
                  </a:lnTo>
                  <a:lnTo>
                    <a:pt x="8591271" y="6067310"/>
                  </a:lnTo>
                  <a:lnTo>
                    <a:pt x="8580272" y="6021806"/>
                  </a:lnTo>
                  <a:lnTo>
                    <a:pt x="8567915" y="5976861"/>
                  </a:lnTo>
                  <a:lnTo>
                    <a:pt x="8554212" y="5932475"/>
                  </a:lnTo>
                  <a:lnTo>
                    <a:pt x="8539175" y="5888698"/>
                  </a:lnTo>
                  <a:lnTo>
                    <a:pt x="8522856" y="5845543"/>
                  </a:lnTo>
                  <a:lnTo>
                    <a:pt x="8505253" y="5803023"/>
                  </a:lnTo>
                  <a:lnTo>
                    <a:pt x="8486407" y="5761164"/>
                  </a:lnTo>
                  <a:lnTo>
                    <a:pt x="8466328" y="5720004"/>
                  </a:lnTo>
                  <a:lnTo>
                    <a:pt x="8445055" y="5679567"/>
                  </a:lnTo>
                  <a:lnTo>
                    <a:pt x="8422602" y="5639854"/>
                  </a:lnTo>
                  <a:lnTo>
                    <a:pt x="8398980" y="5600903"/>
                  </a:lnTo>
                  <a:lnTo>
                    <a:pt x="8374227" y="5562727"/>
                  </a:lnTo>
                  <a:lnTo>
                    <a:pt x="8348370" y="5525376"/>
                  </a:lnTo>
                  <a:lnTo>
                    <a:pt x="8321421" y="5488838"/>
                  </a:lnTo>
                  <a:lnTo>
                    <a:pt x="8293417" y="5453164"/>
                  </a:lnTo>
                  <a:lnTo>
                    <a:pt x="8264360" y="5418366"/>
                  </a:lnTo>
                  <a:lnTo>
                    <a:pt x="8234299" y="5384457"/>
                  </a:lnTo>
                  <a:lnTo>
                    <a:pt x="8203235" y="5351488"/>
                  </a:lnTo>
                  <a:lnTo>
                    <a:pt x="8171205" y="5319446"/>
                  </a:lnTo>
                  <a:lnTo>
                    <a:pt x="8138223" y="5288394"/>
                  </a:lnTo>
                  <a:lnTo>
                    <a:pt x="8104327" y="5258320"/>
                  </a:lnTo>
                  <a:lnTo>
                    <a:pt x="8069529" y="5229276"/>
                  </a:lnTo>
                  <a:lnTo>
                    <a:pt x="8033855" y="5201259"/>
                  </a:lnTo>
                  <a:lnTo>
                    <a:pt x="7997317" y="5174310"/>
                  </a:lnTo>
                  <a:lnTo>
                    <a:pt x="7959953" y="5148453"/>
                  </a:lnTo>
                  <a:lnTo>
                    <a:pt x="7921790" y="5123700"/>
                  </a:lnTo>
                  <a:lnTo>
                    <a:pt x="7882839" y="5100091"/>
                  </a:lnTo>
                  <a:lnTo>
                    <a:pt x="7843126" y="5077625"/>
                  </a:lnTo>
                  <a:lnTo>
                    <a:pt x="7802677" y="5056352"/>
                  </a:lnTo>
                  <a:lnTo>
                    <a:pt x="7761516" y="5036274"/>
                  </a:lnTo>
                  <a:lnTo>
                    <a:pt x="7719669" y="5017427"/>
                  </a:lnTo>
                  <a:lnTo>
                    <a:pt x="7677150" y="4999825"/>
                  </a:lnTo>
                  <a:lnTo>
                    <a:pt x="7633995" y="4983505"/>
                  </a:lnTo>
                  <a:lnTo>
                    <a:pt x="7590218" y="4968468"/>
                  </a:lnTo>
                  <a:lnTo>
                    <a:pt x="7545845" y="4954765"/>
                  </a:lnTo>
                  <a:lnTo>
                    <a:pt x="7500887" y="4942408"/>
                  </a:lnTo>
                  <a:lnTo>
                    <a:pt x="7455395" y="4931410"/>
                  </a:lnTo>
                  <a:lnTo>
                    <a:pt x="7409370" y="4921796"/>
                  </a:lnTo>
                  <a:lnTo>
                    <a:pt x="7362838" y="4913604"/>
                  </a:lnTo>
                  <a:lnTo>
                    <a:pt x="7315835" y="4906848"/>
                  </a:lnTo>
                  <a:lnTo>
                    <a:pt x="7268362" y="4901565"/>
                  </a:lnTo>
                  <a:lnTo>
                    <a:pt x="7220471" y="4897742"/>
                  </a:lnTo>
                  <a:lnTo>
                    <a:pt x="7172160" y="4895443"/>
                  </a:lnTo>
                  <a:lnTo>
                    <a:pt x="7123468" y="4894669"/>
                  </a:lnTo>
                  <a:lnTo>
                    <a:pt x="7074776" y="4895443"/>
                  </a:lnTo>
                  <a:lnTo>
                    <a:pt x="7026465" y="4897742"/>
                  </a:lnTo>
                  <a:lnTo>
                    <a:pt x="6978574" y="4901565"/>
                  </a:lnTo>
                  <a:lnTo>
                    <a:pt x="6931101" y="4906848"/>
                  </a:lnTo>
                  <a:lnTo>
                    <a:pt x="6884098" y="4913604"/>
                  </a:lnTo>
                  <a:lnTo>
                    <a:pt x="6837566" y="4921796"/>
                  </a:lnTo>
                  <a:lnTo>
                    <a:pt x="6791541" y="4931410"/>
                  </a:lnTo>
                  <a:lnTo>
                    <a:pt x="6746049" y="4942408"/>
                  </a:lnTo>
                  <a:lnTo>
                    <a:pt x="6701091" y="4954765"/>
                  </a:lnTo>
                  <a:lnTo>
                    <a:pt x="6656718" y="4968468"/>
                  </a:lnTo>
                  <a:lnTo>
                    <a:pt x="6612941" y="4983505"/>
                  </a:lnTo>
                  <a:lnTo>
                    <a:pt x="6569786" y="4999825"/>
                  </a:lnTo>
                  <a:lnTo>
                    <a:pt x="6527266" y="5017427"/>
                  </a:lnTo>
                  <a:lnTo>
                    <a:pt x="6485420" y="5036274"/>
                  </a:lnTo>
                  <a:lnTo>
                    <a:pt x="6444259" y="5056352"/>
                  </a:lnTo>
                  <a:lnTo>
                    <a:pt x="6403810" y="5077625"/>
                  </a:lnTo>
                  <a:lnTo>
                    <a:pt x="6364097" y="5100091"/>
                  </a:lnTo>
                  <a:lnTo>
                    <a:pt x="6325146" y="5123700"/>
                  </a:lnTo>
                  <a:lnTo>
                    <a:pt x="6286982" y="5148453"/>
                  </a:lnTo>
                  <a:lnTo>
                    <a:pt x="6249619" y="5174310"/>
                  </a:lnTo>
                  <a:lnTo>
                    <a:pt x="6213081" y="5201259"/>
                  </a:lnTo>
                  <a:lnTo>
                    <a:pt x="6177407" y="5229276"/>
                  </a:lnTo>
                  <a:lnTo>
                    <a:pt x="6142609" y="5258320"/>
                  </a:lnTo>
                  <a:lnTo>
                    <a:pt x="6108712" y="5288394"/>
                  </a:lnTo>
                  <a:lnTo>
                    <a:pt x="6075731" y="5319446"/>
                  </a:lnTo>
                  <a:lnTo>
                    <a:pt x="6043701" y="5351488"/>
                  </a:lnTo>
                  <a:lnTo>
                    <a:pt x="6012637" y="5384457"/>
                  </a:lnTo>
                  <a:lnTo>
                    <a:pt x="5982576" y="5418366"/>
                  </a:lnTo>
                  <a:lnTo>
                    <a:pt x="5953518" y="5453164"/>
                  </a:lnTo>
                  <a:lnTo>
                    <a:pt x="5925515" y="5488838"/>
                  </a:lnTo>
                  <a:lnTo>
                    <a:pt x="5898566" y="5525376"/>
                  </a:lnTo>
                  <a:lnTo>
                    <a:pt x="5872708" y="5562727"/>
                  </a:lnTo>
                  <a:lnTo>
                    <a:pt x="5847956" y="5600903"/>
                  </a:lnTo>
                  <a:lnTo>
                    <a:pt x="5824347" y="5639854"/>
                  </a:lnTo>
                  <a:lnTo>
                    <a:pt x="5801880" y="5679567"/>
                  </a:lnTo>
                  <a:lnTo>
                    <a:pt x="5780608" y="5720004"/>
                  </a:lnTo>
                  <a:lnTo>
                    <a:pt x="5760529" y="5761164"/>
                  </a:lnTo>
                  <a:lnTo>
                    <a:pt x="5741682" y="5803023"/>
                  </a:lnTo>
                  <a:lnTo>
                    <a:pt x="5724080" y="5845543"/>
                  </a:lnTo>
                  <a:lnTo>
                    <a:pt x="5707761" y="5888698"/>
                  </a:lnTo>
                  <a:lnTo>
                    <a:pt x="5692724" y="5932475"/>
                  </a:lnTo>
                  <a:lnTo>
                    <a:pt x="5679021" y="5976861"/>
                  </a:lnTo>
                  <a:lnTo>
                    <a:pt x="5666664" y="6021806"/>
                  </a:lnTo>
                  <a:lnTo>
                    <a:pt x="5655665" y="6067310"/>
                  </a:lnTo>
                  <a:lnTo>
                    <a:pt x="5646051" y="6113335"/>
                  </a:lnTo>
                  <a:lnTo>
                    <a:pt x="5637860" y="6159855"/>
                  </a:lnTo>
                  <a:lnTo>
                    <a:pt x="5631104" y="6206871"/>
                  </a:lnTo>
                  <a:lnTo>
                    <a:pt x="5625820" y="6254331"/>
                  </a:lnTo>
                  <a:lnTo>
                    <a:pt x="5621998" y="6302235"/>
                  </a:lnTo>
                  <a:lnTo>
                    <a:pt x="5619699" y="6350533"/>
                  </a:lnTo>
                  <a:lnTo>
                    <a:pt x="5618924" y="6399238"/>
                  </a:lnTo>
                  <a:lnTo>
                    <a:pt x="5619699" y="6447930"/>
                  </a:lnTo>
                  <a:lnTo>
                    <a:pt x="5621998" y="6496228"/>
                  </a:lnTo>
                  <a:lnTo>
                    <a:pt x="5625820" y="6544132"/>
                  </a:lnTo>
                  <a:lnTo>
                    <a:pt x="5631104" y="6591592"/>
                  </a:lnTo>
                  <a:lnTo>
                    <a:pt x="5637860" y="6638595"/>
                  </a:lnTo>
                  <a:lnTo>
                    <a:pt x="5646051" y="6685127"/>
                  </a:lnTo>
                  <a:lnTo>
                    <a:pt x="5655665" y="6731152"/>
                  </a:lnTo>
                  <a:lnTo>
                    <a:pt x="5666664" y="6776644"/>
                  </a:lnTo>
                  <a:lnTo>
                    <a:pt x="5679021" y="6821602"/>
                  </a:lnTo>
                  <a:lnTo>
                    <a:pt x="5692724" y="6865975"/>
                  </a:lnTo>
                  <a:lnTo>
                    <a:pt x="5707761" y="6909752"/>
                  </a:lnTo>
                  <a:lnTo>
                    <a:pt x="5724080" y="6952907"/>
                  </a:lnTo>
                  <a:lnTo>
                    <a:pt x="5741682" y="6995427"/>
                  </a:lnTo>
                  <a:lnTo>
                    <a:pt x="5760529" y="7037273"/>
                  </a:lnTo>
                  <a:lnTo>
                    <a:pt x="5780608" y="7078434"/>
                  </a:lnTo>
                  <a:lnTo>
                    <a:pt x="5801880" y="7118883"/>
                  </a:lnTo>
                  <a:lnTo>
                    <a:pt x="5824347" y="7158596"/>
                  </a:lnTo>
                  <a:lnTo>
                    <a:pt x="5847956" y="7197547"/>
                  </a:lnTo>
                  <a:lnTo>
                    <a:pt x="5872708" y="7235711"/>
                  </a:lnTo>
                  <a:lnTo>
                    <a:pt x="5898566" y="7273074"/>
                  </a:lnTo>
                  <a:lnTo>
                    <a:pt x="5925515" y="7309599"/>
                  </a:lnTo>
                  <a:lnTo>
                    <a:pt x="5953518" y="7345273"/>
                  </a:lnTo>
                  <a:lnTo>
                    <a:pt x="5982576" y="7380084"/>
                  </a:lnTo>
                  <a:lnTo>
                    <a:pt x="6012637" y="7413980"/>
                  </a:lnTo>
                  <a:lnTo>
                    <a:pt x="6043701" y="7446962"/>
                  </a:lnTo>
                  <a:lnTo>
                    <a:pt x="6075731" y="7478992"/>
                  </a:lnTo>
                  <a:lnTo>
                    <a:pt x="6108712" y="7510043"/>
                  </a:lnTo>
                  <a:lnTo>
                    <a:pt x="6142609" y="7540117"/>
                  </a:lnTo>
                  <a:lnTo>
                    <a:pt x="6177407" y="7569162"/>
                  </a:lnTo>
                  <a:lnTo>
                    <a:pt x="6213081" y="7597178"/>
                  </a:lnTo>
                  <a:lnTo>
                    <a:pt x="6249619" y="7624127"/>
                  </a:lnTo>
                  <a:lnTo>
                    <a:pt x="6286982" y="7649985"/>
                  </a:lnTo>
                  <a:lnTo>
                    <a:pt x="6325146" y="7674737"/>
                  </a:lnTo>
                  <a:lnTo>
                    <a:pt x="6364097" y="7698346"/>
                  </a:lnTo>
                  <a:lnTo>
                    <a:pt x="6403810" y="7720812"/>
                  </a:lnTo>
                  <a:lnTo>
                    <a:pt x="6444259" y="7742085"/>
                  </a:lnTo>
                  <a:lnTo>
                    <a:pt x="6485420" y="7762164"/>
                  </a:lnTo>
                  <a:lnTo>
                    <a:pt x="6527266" y="7781010"/>
                  </a:lnTo>
                  <a:lnTo>
                    <a:pt x="6569786" y="7798613"/>
                  </a:lnTo>
                  <a:lnTo>
                    <a:pt x="6612941" y="7814932"/>
                  </a:lnTo>
                  <a:lnTo>
                    <a:pt x="6656718" y="7829956"/>
                  </a:lnTo>
                  <a:lnTo>
                    <a:pt x="6701091" y="7843672"/>
                  </a:lnTo>
                  <a:lnTo>
                    <a:pt x="6746049" y="7856029"/>
                  </a:lnTo>
                  <a:lnTo>
                    <a:pt x="6791541" y="7867028"/>
                  </a:lnTo>
                  <a:lnTo>
                    <a:pt x="6837566" y="7876629"/>
                  </a:lnTo>
                  <a:lnTo>
                    <a:pt x="6884098" y="7884820"/>
                  </a:lnTo>
                  <a:lnTo>
                    <a:pt x="6931101" y="7891577"/>
                  </a:lnTo>
                  <a:lnTo>
                    <a:pt x="6978574" y="7896873"/>
                  </a:lnTo>
                  <a:lnTo>
                    <a:pt x="7026465" y="7900683"/>
                  </a:lnTo>
                  <a:lnTo>
                    <a:pt x="7074776" y="7902994"/>
                  </a:lnTo>
                  <a:lnTo>
                    <a:pt x="7123468" y="7903769"/>
                  </a:lnTo>
                  <a:lnTo>
                    <a:pt x="7172160" y="7902994"/>
                  </a:lnTo>
                  <a:lnTo>
                    <a:pt x="7220471" y="7900683"/>
                  </a:lnTo>
                  <a:lnTo>
                    <a:pt x="7268362" y="7896873"/>
                  </a:lnTo>
                  <a:lnTo>
                    <a:pt x="7315835" y="7891577"/>
                  </a:lnTo>
                  <a:lnTo>
                    <a:pt x="7362838" y="7884820"/>
                  </a:lnTo>
                  <a:lnTo>
                    <a:pt x="7409370" y="7876629"/>
                  </a:lnTo>
                  <a:lnTo>
                    <a:pt x="7455395" y="7867028"/>
                  </a:lnTo>
                  <a:lnTo>
                    <a:pt x="7500887" y="7856029"/>
                  </a:lnTo>
                  <a:lnTo>
                    <a:pt x="7545845" y="7843672"/>
                  </a:lnTo>
                  <a:lnTo>
                    <a:pt x="7590218" y="7829956"/>
                  </a:lnTo>
                  <a:lnTo>
                    <a:pt x="7633995" y="7814932"/>
                  </a:lnTo>
                  <a:lnTo>
                    <a:pt x="7677150" y="7798613"/>
                  </a:lnTo>
                  <a:lnTo>
                    <a:pt x="7719669" y="7781010"/>
                  </a:lnTo>
                  <a:lnTo>
                    <a:pt x="7761516" y="7762164"/>
                  </a:lnTo>
                  <a:lnTo>
                    <a:pt x="7802677" y="7742085"/>
                  </a:lnTo>
                  <a:lnTo>
                    <a:pt x="7843126" y="7720812"/>
                  </a:lnTo>
                  <a:lnTo>
                    <a:pt x="7882839" y="7698346"/>
                  </a:lnTo>
                  <a:lnTo>
                    <a:pt x="7921790" y="7674737"/>
                  </a:lnTo>
                  <a:lnTo>
                    <a:pt x="7959953" y="7649985"/>
                  </a:lnTo>
                  <a:lnTo>
                    <a:pt x="7997317" y="7624127"/>
                  </a:lnTo>
                  <a:lnTo>
                    <a:pt x="8033855" y="7597178"/>
                  </a:lnTo>
                  <a:lnTo>
                    <a:pt x="8069529" y="7569162"/>
                  </a:lnTo>
                  <a:lnTo>
                    <a:pt x="8104327" y="7540117"/>
                  </a:lnTo>
                  <a:lnTo>
                    <a:pt x="8138223" y="7510043"/>
                  </a:lnTo>
                  <a:lnTo>
                    <a:pt x="8171205" y="7478992"/>
                  </a:lnTo>
                  <a:lnTo>
                    <a:pt x="8203235" y="7446962"/>
                  </a:lnTo>
                  <a:lnTo>
                    <a:pt x="8234299" y="7413980"/>
                  </a:lnTo>
                  <a:lnTo>
                    <a:pt x="8264360" y="7380084"/>
                  </a:lnTo>
                  <a:lnTo>
                    <a:pt x="8293417" y="7345273"/>
                  </a:lnTo>
                  <a:lnTo>
                    <a:pt x="8321421" y="7309599"/>
                  </a:lnTo>
                  <a:lnTo>
                    <a:pt x="8348370" y="7273074"/>
                  </a:lnTo>
                  <a:lnTo>
                    <a:pt x="8374227" y="7235711"/>
                  </a:lnTo>
                  <a:lnTo>
                    <a:pt x="8398980" y="7197547"/>
                  </a:lnTo>
                  <a:lnTo>
                    <a:pt x="8422602" y="7158596"/>
                  </a:lnTo>
                  <a:lnTo>
                    <a:pt x="8445055" y="7118883"/>
                  </a:lnTo>
                  <a:lnTo>
                    <a:pt x="8466328" y="7078434"/>
                  </a:lnTo>
                  <a:lnTo>
                    <a:pt x="8486407" y="7037273"/>
                  </a:lnTo>
                  <a:lnTo>
                    <a:pt x="8505253" y="6995427"/>
                  </a:lnTo>
                  <a:lnTo>
                    <a:pt x="8522856" y="6952907"/>
                  </a:lnTo>
                  <a:lnTo>
                    <a:pt x="8539175" y="6909752"/>
                  </a:lnTo>
                  <a:lnTo>
                    <a:pt x="8554212" y="6865975"/>
                  </a:lnTo>
                  <a:lnTo>
                    <a:pt x="8567915" y="6821602"/>
                  </a:lnTo>
                  <a:lnTo>
                    <a:pt x="8580272" y="6776644"/>
                  </a:lnTo>
                  <a:lnTo>
                    <a:pt x="8591271" y="6731152"/>
                  </a:lnTo>
                  <a:lnTo>
                    <a:pt x="8600884" y="6685127"/>
                  </a:lnTo>
                  <a:lnTo>
                    <a:pt x="8609076" y="6638595"/>
                  </a:lnTo>
                  <a:lnTo>
                    <a:pt x="8615832" y="6591592"/>
                  </a:lnTo>
                  <a:lnTo>
                    <a:pt x="8621116" y="6544132"/>
                  </a:lnTo>
                  <a:lnTo>
                    <a:pt x="8624938" y="6496228"/>
                  </a:lnTo>
                  <a:lnTo>
                    <a:pt x="8627237" y="6447930"/>
                  </a:lnTo>
                  <a:lnTo>
                    <a:pt x="8628012" y="6399238"/>
                  </a:lnTo>
                  <a:close/>
                </a:path>
              </a:pathLst>
            </a:custGeom>
            <a:solidFill>
              <a:srgbClr val="0E4D4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1030" name="Google Shape;1030;p78"/>
          <p:cNvSpPr txBox="1">
            <a:spLocks noGrp="1"/>
          </p:cNvSpPr>
          <p:nvPr>
            <p:ph type="title"/>
          </p:nvPr>
        </p:nvSpPr>
        <p:spPr>
          <a:xfrm>
            <a:off x="5680491" y="968155"/>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a:solidFill>
                  <a:srgbClr val="FFFFFF"/>
                </a:solidFill>
                <a:latin typeface="Proxima Nova"/>
                <a:ea typeface="Proxima Nova"/>
                <a:cs typeface="Proxima Nova"/>
                <a:sym typeface="Proxima Nova"/>
              </a:rPr>
              <a:t>Identify  inequities at work</a:t>
            </a:r>
            <a:endParaRPr sz="1300">
              <a:solidFill>
                <a:srgbClr val="FFFFFF"/>
              </a:solidFill>
              <a:latin typeface="Proxima Nova"/>
              <a:ea typeface="Proxima Nova"/>
              <a:cs typeface="Proxima Nova"/>
              <a:sym typeface="Proxima Nova"/>
            </a:endParaRPr>
          </a:p>
        </p:txBody>
      </p:sp>
      <p:sp>
        <p:nvSpPr>
          <p:cNvPr id="1031" name="Google Shape;1031;p78"/>
          <p:cNvSpPr txBox="1"/>
          <p:nvPr/>
        </p:nvSpPr>
        <p:spPr>
          <a:xfrm>
            <a:off x="6970849" y="3203863"/>
            <a:ext cx="8655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Own your  positional  power</a:t>
            </a:r>
            <a:endParaRPr sz="1300" b="1">
              <a:latin typeface="Proxima Nova"/>
              <a:ea typeface="Proxima Nova"/>
              <a:cs typeface="Proxima Nova"/>
              <a:sym typeface="Proxima Nova"/>
            </a:endParaRPr>
          </a:p>
        </p:txBody>
      </p:sp>
      <p:sp>
        <p:nvSpPr>
          <p:cNvPr id="1032" name="Google Shape;1032;p78"/>
          <p:cNvSpPr txBox="1"/>
          <p:nvPr/>
        </p:nvSpPr>
        <p:spPr>
          <a:xfrm>
            <a:off x="4471197" y="3203856"/>
            <a:ext cx="689700" cy="609300"/>
          </a:xfrm>
          <a:prstGeom prst="rect">
            <a:avLst/>
          </a:prstGeom>
          <a:noFill/>
          <a:ln>
            <a:noFill/>
          </a:ln>
        </p:spPr>
        <p:txBody>
          <a:bodyPr spcFirstLastPara="1" wrap="square" lIns="0" tIns="7225" rIns="0" bIns="0" anchor="t" anchorCtr="0">
            <a:spAutoFit/>
          </a:bodyPr>
          <a:lstStyle/>
          <a:p>
            <a:pPr marL="0" marR="0" lvl="0" indent="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Consider  actions to take</a:t>
            </a:r>
            <a:endParaRPr sz="1300" b="1">
              <a:latin typeface="Proxima Nova"/>
              <a:ea typeface="Proxima Nova"/>
              <a:cs typeface="Proxima Nova"/>
              <a:sym typeface="Proxima Nova"/>
            </a:endParaRPr>
          </a:p>
        </p:txBody>
      </p:sp>
      <p:sp>
        <p:nvSpPr>
          <p:cNvPr id="1033" name="Google Shape;1033;p78"/>
          <p:cNvSpPr txBox="1"/>
          <p:nvPr/>
        </p:nvSpPr>
        <p:spPr>
          <a:xfrm>
            <a:off x="5680124" y="2518713"/>
            <a:ext cx="865500" cy="408300"/>
          </a:xfrm>
          <a:prstGeom prst="rect">
            <a:avLst/>
          </a:prstGeom>
          <a:noFill/>
          <a:ln>
            <a:noFill/>
          </a:ln>
        </p:spPr>
        <p:txBody>
          <a:bodyPr spcFirstLastPara="1" wrap="square" lIns="0" tIns="7225" rIns="0" bIns="0" anchor="t" anchorCtr="0">
            <a:spAutoFit/>
          </a:bodyPr>
          <a:lstStyle/>
          <a:p>
            <a:pPr marL="0" marR="0" lvl="0" indent="12700" algn="ctr" rtl="0">
              <a:lnSpc>
                <a:spcPct val="100400"/>
              </a:lnSpc>
              <a:spcBef>
                <a:spcPts val="0"/>
              </a:spcBef>
              <a:spcAft>
                <a:spcPts val="0"/>
              </a:spcAft>
              <a:buNone/>
            </a:pPr>
            <a:r>
              <a:rPr lang="en" sz="1300" b="1">
                <a:solidFill>
                  <a:srgbClr val="FFFFFF"/>
                </a:solidFill>
                <a:latin typeface="Proxima Nova"/>
                <a:ea typeface="Proxima Nova"/>
                <a:cs typeface="Proxima Nova"/>
                <a:sym typeface="Proxima Nova"/>
              </a:rPr>
              <a:t>See your  privilege</a:t>
            </a:r>
            <a:endParaRPr sz="1300" b="1">
              <a:solidFill>
                <a:srgbClr val="FFFFFF"/>
              </a:solidFill>
              <a:latin typeface="Proxima Nova"/>
              <a:ea typeface="Proxima Nova"/>
              <a:cs typeface="Proxima Nova"/>
              <a:sym typeface="Proxima Nova"/>
            </a:endParaRPr>
          </a:p>
        </p:txBody>
      </p:sp>
      <p:sp>
        <p:nvSpPr>
          <p:cNvPr id="1034" name="Google Shape;1034;p78"/>
          <p:cNvSpPr txBox="1"/>
          <p:nvPr/>
        </p:nvSpPr>
        <p:spPr>
          <a:xfrm>
            <a:off x="832425" y="1496675"/>
            <a:ext cx="2496300" cy="1960200"/>
          </a:xfrm>
          <a:prstGeom prst="rect">
            <a:avLst/>
          </a:prstGeom>
          <a:noFill/>
          <a:ln>
            <a:noFill/>
          </a:ln>
        </p:spPr>
        <p:txBody>
          <a:bodyPr spcFirstLastPara="1" wrap="square" lIns="0" tIns="125625" rIns="0" bIns="0" anchor="t" anchorCtr="0">
            <a:spAutoFit/>
          </a:bodyPr>
          <a:lstStyle/>
          <a:p>
            <a:pPr marL="0" marR="609600" lvl="0" indent="0" algn="l" rtl="0">
              <a:lnSpc>
                <a:spcPct val="96574"/>
              </a:lnSpc>
              <a:spcBef>
                <a:spcPts val="0"/>
              </a:spcBef>
              <a:spcAft>
                <a:spcPts val="0"/>
              </a:spcAft>
              <a:buNone/>
            </a:pPr>
            <a:r>
              <a:rPr lang="en" sz="4100">
                <a:latin typeface="Oswald"/>
                <a:ea typeface="Oswald"/>
                <a:cs typeface="Oswald"/>
                <a:sym typeface="Oswald"/>
              </a:rPr>
              <a:t>Active  Allyship</a:t>
            </a:r>
            <a:endParaRPr sz="4100">
              <a:latin typeface="Oswald"/>
              <a:ea typeface="Oswald"/>
              <a:cs typeface="Oswald"/>
              <a:sym typeface="Oswald"/>
            </a:endParaRPr>
          </a:p>
          <a:p>
            <a:pPr marL="0" marR="0" lvl="0" indent="0" algn="l" rtl="0">
              <a:lnSpc>
                <a:spcPct val="97348"/>
              </a:lnSpc>
              <a:spcBef>
                <a:spcPts val="0"/>
              </a:spcBef>
              <a:spcAft>
                <a:spcPts val="0"/>
              </a:spcAft>
              <a:buNone/>
            </a:pPr>
            <a:r>
              <a:rPr lang="en" sz="4100">
                <a:latin typeface="Oswald"/>
                <a:ea typeface="Oswald"/>
                <a:cs typeface="Oswald"/>
                <a:sym typeface="Oswald"/>
              </a:rPr>
              <a:t>Framework</a:t>
            </a:r>
            <a:endParaRPr sz="4100">
              <a:latin typeface="Oswald"/>
              <a:ea typeface="Oswald"/>
              <a:cs typeface="Oswald"/>
              <a:sym typeface="Oswald"/>
            </a:endParaRPr>
          </a:p>
        </p:txBody>
      </p:sp>
      <p:sp>
        <p:nvSpPr>
          <p:cNvPr id="1035" name="Google Shape;1035;p78"/>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40</a:t>
            </a:fld>
            <a:endParaRPr sz="700">
              <a:latin typeface="Proxima Nova Semibold"/>
              <a:ea typeface="Proxima Nova Semibold"/>
              <a:cs typeface="Proxima Nova Semibold"/>
              <a:sym typeface="Proxima Nova Semibold"/>
            </a:endParaRPr>
          </a:p>
        </p:txBody>
      </p:sp>
      <p:grpSp>
        <p:nvGrpSpPr>
          <p:cNvPr id="1036" name="Google Shape;1036;p78"/>
          <p:cNvGrpSpPr/>
          <p:nvPr/>
        </p:nvGrpSpPr>
        <p:grpSpPr>
          <a:xfrm>
            <a:off x="167531" y="4852630"/>
            <a:ext cx="1505034" cy="174536"/>
            <a:chOff x="442904" y="4166938"/>
            <a:chExt cx="4030621" cy="467300"/>
          </a:xfrm>
        </p:grpSpPr>
        <p:pic>
          <p:nvPicPr>
            <p:cNvPr id="1037" name="Google Shape;1037;p78"/>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1038" name="Google Shape;1038;p78"/>
            <p:cNvGrpSpPr/>
            <p:nvPr/>
          </p:nvGrpSpPr>
          <p:grpSpPr>
            <a:xfrm>
              <a:off x="442904" y="4326529"/>
              <a:ext cx="1033452" cy="205673"/>
              <a:chOff x="7504804" y="565304"/>
              <a:chExt cx="1033452" cy="205673"/>
            </a:xfrm>
          </p:grpSpPr>
          <p:sp>
            <p:nvSpPr>
              <p:cNvPr id="1039" name="Google Shape;1039;p78"/>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40" name="Google Shape;1040;p78"/>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41" name="Google Shape;1041;p78"/>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42" name="Google Shape;1042;p78"/>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43" name="Google Shape;1043;p78"/>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44" name="Google Shape;1044;p78"/>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45" name="Google Shape;1045;p78"/>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046" name="Google Shape;1046;p78"/>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
        <p:nvSpPr>
          <p:cNvPr id="1047" name="Google Shape;1047;p78"/>
          <p:cNvSpPr/>
          <p:nvPr/>
        </p:nvSpPr>
        <p:spPr>
          <a:xfrm>
            <a:off x="4166900" y="2827800"/>
            <a:ext cx="1378200" cy="1378200"/>
          </a:xfrm>
          <a:prstGeom prst="ellipse">
            <a:avLst/>
          </a:prstGeom>
          <a:solidFill>
            <a:srgbClr val="C5E5E1"/>
          </a:solidFill>
          <a:ln w="38100" cap="flat" cmpd="sng">
            <a:solidFill>
              <a:srgbClr val="0E4D4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400"/>
              </a:lnSpc>
              <a:spcBef>
                <a:spcPts val="0"/>
              </a:spcBef>
              <a:spcAft>
                <a:spcPts val="0"/>
              </a:spcAft>
              <a:buNone/>
            </a:pPr>
            <a:r>
              <a:rPr lang="en" sz="1300" b="1">
                <a:solidFill>
                  <a:schemeClr val="dk1"/>
                </a:solidFill>
                <a:latin typeface="Oswald"/>
                <a:ea typeface="Oswald"/>
                <a:cs typeface="Oswald"/>
                <a:sym typeface="Oswald"/>
              </a:rPr>
              <a:t>NEXT STEP:</a:t>
            </a:r>
            <a:endParaRPr sz="1300" b="1">
              <a:solidFill>
                <a:schemeClr val="dk1"/>
              </a:solidFill>
              <a:latin typeface="Oswald"/>
              <a:ea typeface="Oswald"/>
              <a:cs typeface="Oswald"/>
              <a:sym typeface="Oswald"/>
            </a:endParaRPr>
          </a:p>
          <a:p>
            <a:pPr marL="0" lvl="0" indent="0" algn="ctr" rtl="0">
              <a:lnSpc>
                <a:spcPct val="100400"/>
              </a:lnSpc>
              <a:spcBef>
                <a:spcPts val="0"/>
              </a:spcBef>
              <a:spcAft>
                <a:spcPts val="0"/>
              </a:spcAft>
              <a:buNone/>
            </a:pPr>
            <a:r>
              <a:rPr lang="en" sz="1300" b="1">
                <a:solidFill>
                  <a:schemeClr val="dk1"/>
                </a:solidFill>
                <a:latin typeface="Proxima Nova"/>
                <a:ea typeface="Proxima Nova"/>
                <a:cs typeface="Proxima Nova"/>
                <a:sym typeface="Proxima Nova"/>
              </a:rPr>
              <a:t>Consider  actions to take</a:t>
            </a:r>
            <a:endParaRPr>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E4D49"/>
        </a:solidFill>
        <a:effectLst/>
      </p:bgPr>
    </p:bg>
    <p:spTree>
      <p:nvGrpSpPr>
        <p:cNvPr id="1" name="Shape 1051"/>
        <p:cNvGrpSpPr/>
        <p:nvPr/>
      </p:nvGrpSpPr>
      <p:grpSpPr>
        <a:xfrm>
          <a:off x="0" y="0"/>
          <a:ext cx="0" cy="0"/>
          <a:chOff x="0" y="0"/>
          <a:chExt cx="0" cy="0"/>
        </a:xfrm>
      </p:grpSpPr>
      <p:grpSp>
        <p:nvGrpSpPr>
          <p:cNvPr id="1052" name="Google Shape;1052;p79"/>
          <p:cNvGrpSpPr/>
          <p:nvPr/>
        </p:nvGrpSpPr>
        <p:grpSpPr>
          <a:xfrm>
            <a:off x="167525" y="4852614"/>
            <a:ext cx="1505520" cy="174550"/>
            <a:chOff x="167525" y="4581514"/>
            <a:chExt cx="1505520" cy="174550"/>
          </a:xfrm>
        </p:grpSpPr>
        <p:pic>
          <p:nvPicPr>
            <p:cNvPr id="1053" name="Google Shape;1053;p79"/>
            <p:cNvPicPr preferRelativeResize="0"/>
            <p:nvPr/>
          </p:nvPicPr>
          <p:blipFill>
            <a:blip r:embed="rId3">
              <a:alphaModFix/>
            </a:blip>
            <a:stretch>
              <a:fillRect/>
            </a:stretch>
          </p:blipFill>
          <p:spPr>
            <a:xfrm>
              <a:off x="167525" y="4604625"/>
              <a:ext cx="392199" cy="130725"/>
            </a:xfrm>
            <a:prstGeom prst="rect">
              <a:avLst/>
            </a:prstGeom>
            <a:noFill/>
            <a:ln>
              <a:noFill/>
            </a:ln>
          </p:spPr>
        </p:pic>
        <p:cxnSp>
          <p:nvCxnSpPr>
            <p:cNvPr id="1054" name="Google Shape;1054;p79"/>
            <p:cNvCxnSpPr/>
            <p:nvPr/>
          </p:nvCxnSpPr>
          <p:spPr>
            <a:xfrm>
              <a:off x="651533" y="4616137"/>
              <a:ext cx="0" cy="107700"/>
            </a:xfrm>
            <a:prstGeom prst="straightConnector1">
              <a:avLst/>
            </a:prstGeom>
            <a:noFill/>
            <a:ln w="9525" cap="flat" cmpd="sng">
              <a:solidFill>
                <a:schemeClr val="lt1"/>
              </a:solidFill>
              <a:prstDash val="solid"/>
              <a:round/>
              <a:headEnd type="none" w="med" len="med"/>
              <a:tailEnd type="none" w="med" len="med"/>
            </a:ln>
          </p:spPr>
        </p:cxnSp>
        <p:pic>
          <p:nvPicPr>
            <p:cNvPr id="1055" name="Google Shape;1055;p79"/>
            <p:cNvPicPr preferRelativeResize="0"/>
            <p:nvPr/>
          </p:nvPicPr>
          <p:blipFill>
            <a:blip r:embed="rId4">
              <a:alphaModFix/>
            </a:blip>
            <a:stretch>
              <a:fillRect/>
            </a:stretch>
          </p:blipFill>
          <p:spPr>
            <a:xfrm>
              <a:off x="692544" y="4581514"/>
              <a:ext cx="980501" cy="174550"/>
            </a:xfrm>
            <a:prstGeom prst="rect">
              <a:avLst/>
            </a:prstGeom>
            <a:noFill/>
            <a:ln>
              <a:noFill/>
            </a:ln>
          </p:spPr>
        </p:pic>
      </p:grpSp>
      <p:sp>
        <p:nvSpPr>
          <p:cNvPr id="1056" name="Google Shape;1056;p79"/>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chemeClr val="lt1"/>
                </a:solidFill>
                <a:latin typeface="Proxima Nova Semibold"/>
                <a:ea typeface="Proxima Nova Semibold"/>
                <a:cs typeface="Proxima Nova Semibold"/>
                <a:sym typeface="Proxima Nova Semibold"/>
              </a:rPr>
              <a:t> </a:t>
            </a:r>
            <a:r>
              <a:rPr lang="en" sz="700">
                <a:solidFill>
                  <a:schemeClr val="lt1"/>
                </a:solidFill>
                <a:latin typeface="Avenir"/>
                <a:ea typeface="Avenir"/>
                <a:cs typeface="Avenir"/>
                <a:sym typeface="Avenir"/>
              </a:rPr>
              <a:t> ©2021 LeanIn.Org, LLC</a:t>
            </a:r>
            <a:r>
              <a:rPr lang="en" sz="700">
                <a:solidFill>
                  <a:schemeClr val="lt1"/>
                </a:solidFill>
                <a:latin typeface="Proxima Nova Semibold"/>
                <a:ea typeface="Proxima Nova Semibold"/>
                <a:cs typeface="Proxima Nova Semibold"/>
                <a:sym typeface="Proxima Nova Semibold"/>
              </a:rPr>
              <a:t>   </a:t>
            </a:r>
            <a:fld id="{00000000-1234-1234-1234-123412341234}" type="slidenum">
              <a:rPr lang="en" sz="700">
                <a:solidFill>
                  <a:schemeClr val="lt1"/>
                </a:solidFill>
                <a:latin typeface="Proxima Nova Semibold"/>
                <a:ea typeface="Proxima Nova Semibold"/>
                <a:cs typeface="Proxima Nova Semibold"/>
                <a:sym typeface="Proxima Nova Semibold"/>
              </a:rPr>
              <a:t>41</a:t>
            </a:fld>
            <a:endParaRPr sz="700">
              <a:solidFill>
                <a:schemeClr val="lt1"/>
              </a:solidFill>
              <a:latin typeface="Proxima Nova Semibold"/>
              <a:ea typeface="Proxima Nova Semibold"/>
              <a:cs typeface="Proxima Nova Semibold"/>
              <a:sym typeface="Proxima Nova Semibold"/>
            </a:endParaRPr>
          </a:p>
        </p:txBody>
      </p:sp>
      <p:sp>
        <p:nvSpPr>
          <p:cNvPr id="1057" name="Google Shape;1057;p79"/>
          <p:cNvSpPr/>
          <p:nvPr/>
        </p:nvSpPr>
        <p:spPr>
          <a:xfrm>
            <a:off x="859800" y="1382625"/>
            <a:ext cx="7424400" cy="2055300"/>
          </a:xfrm>
          <a:prstGeom prst="rect">
            <a:avLst/>
          </a:prstGeom>
          <a:noFill/>
          <a:ln w="28575" cap="flat" cmpd="sng">
            <a:solidFill>
              <a:srgbClr val="E7F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9"/>
          <p:cNvSpPr txBox="1"/>
          <p:nvPr/>
        </p:nvSpPr>
        <p:spPr>
          <a:xfrm>
            <a:off x="0" y="2101725"/>
            <a:ext cx="9144000" cy="6171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3000"/>
              <a:buFont typeface="Arial"/>
              <a:buNone/>
            </a:pPr>
            <a:r>
              <a:rPr lang="en" sz="5300" b="1">
                <a:solidFill>
                  <a:schemeClr val="lt1"/>
                </a:solidFill>
                <a:latin typeface="Oswald"/>
                <a:ea typeface="Oswald"/>
                <a:cs typeface="Oswald"/>
                <a:sym typeface="Oswald"/>
              </a:rPr>
              <a:t>Wrap up</a:t>
            </a:r>
            <a:endParaRPr sz="5300" b="1">
              <a:solidFill>
                <a:schemeClr val="lt1"/>
              </a:solidFill>
              <a:latin typeface="Oswald"/>
              <a:ea typeface="Oswald"/>
              <a:cs typeface="Oswald"/>
              <a:sym typeface="Oswa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951D"/>
        </a:solidFill>
        <a:effectLst/>
      </p:bgPr>
    </p:bg>
    <p:spTree>
      <p:nvGrpSpPr>
        <p:cNvPr id="1" name="Shape 1062"/>
        <p:cNvGrpSpPr/>
        <p:nvPr/>
      </p:nvGrpSpPr>
      <p:grpSpPr>
        <a:xfrm>
          <a:off x="0" y="0"/>
          <a:ext cx="0" cy="0"/>
          <a:chOff x="0" y="0"/>
          <a:chExt cx="0" cy="0"/>
        </a:xfrm>
      </p:grpSpPr>
      <p:sp>
        <p:nvSpPr>
          <p:cNvPr id="1063" name="Google Shape;1063;p80"/>
          <p:cNvSpPr/>
          <p:nvPr/>
        </p:nvSpPr>
        <p:spPr>
          <a:xfrm>
            <a:off x="1154250" y="1177600"/>
            <a:ext cx="6835500" cy="29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0"/>
          <p:cNvSpPr txBox="1"/>
          <p:nvPr/>
        </p:nvSpPr>
        <p:spPr>
          <a:xfrm>
            <a:off x="1673100" y="2018350"/>
            <a:ext cx="5805600" cy="1289700"/>
          </a:xfrm>
          <a:prstGeom prst="rect">
            <a:avLst/>
          </a:prstGeom>
          <a:noFill/>
          <a:ln>
            <a:noFill/>
          </a:ln>
        </p:spPr>
        <p:txBody>
          <a:bodyPr spcFirstLastPara="1" wrap="square" lIns="0" tIns="5475" rIns="0" bIns="0" anchor="t" anchorCtr="0">
            <a:spAutoFit/>
          </a:bodyPr>
          <a:lstStyle/>
          <a:p>
            <a:pPr marL="0" marR="0" lvl="0" indent="0" algn="l" rtl="0">
              <a:lnSpc>
                <a:spcPct val="115000"/>
              </a:lnSpc>
              <a:spcBef>
                <a:spcPts val="200"/>
              </a:spcBef>
              <a:spcAft>
                <a:spcPts val="0"/>
              </a:spcAft>
              <a:buClr>
                <a:schemeClr val="dk1"/>
              </a:buClr>
              <a:buSzPts val="1100"/>
              <a:buFont typeface="Arial"/>
              <a:buNone/>
            </a:pPr>
            <a:r>
              <a:rPr lang="en" sz="1800" i="1">
                <a:solidFill>
                  <a:schemeClr val="dk1"/>
                </a:solidFill>
                <a:latin typeface="Avenir"/>
                <a:ea typeface="Avenir"/>
                <a:cs typeface="Avenir"/>
                <a:sym typeface="Avenir"/>
              </a:rPr>
              <a:t>What is One Commitment you want to leave with today? </a:t>
            </a:r>
            <a:endParaRPr sz="1800" i="1">
              <a:solidFill>
                <a:schemeClr val="dk1"/>
              </a:solidFill>
              <a:latin typeface="Avenir"/>
              <a:ea typeface="Avenir"/>
              <a:cs typeface="Avenir"/>
              <a:sym typeface="Avenir"/>
            </a:endParaRPr>
          </a:p>
          <a:p>
            <a:pPr marL="0" marR="0" lvl="0" indent="0" algn="l" rtl="0">
              <a:lnSpc>
                <a:spcPct val="115000"/>
              </a:lnSpc>
              <a:spcBef>
                <a:spcPts val="200"/>
              </a:spcBef>
              <a:spcAft>
                <a:spcPts val="0"/>
              </a:spcAft>
              <a:buClr>
                <a:schemeClr val="dk1"/>
              </a:buClr>
              <a:buSzPts val="1100"/>
              <a:buFont typeface="Arial"/>
              <a:buNone/>
            </a:pPr>
            <a:endParaRPr sz="1800" i="1">
              <a:solidFill>
                <a:schemeClr val="dk1"/>
              </a:solidFill>
              <a:latin typeface="Avenir"/>
              <a:ea typeface="Avenir"/>
              <a:cs typeface="Avenir"/>
              <a:sym typeface="Avenir"/>
            </a:endParaRPr>
          </a:p>
          <a:p>
            <a:pPr marL="0" marR="0" lvl="0" indent="0" algn="l" rtl="0">
              <a:lnSpc>
                <a:spcPct val="115000"/>
              </a:lnSpc>
              <a:spcBef>
                <a:spcPts val="200"/>
              </a:spcBef>
              <a:spcAft>
                <a:spcPts val="0"/>
              </a:spcAft>
              <a:buSzPts val="1100"/>
              <a:buNone/>
            </a:pPr>
            <a:r>
              <a:rPr lang="en" sz="1800" i="1">
                <a:solidFill>
                  <a:schemeClr val="dk1"/>
                </a:solidFill>
                <a:latin typeface="Avenir"/>
                <a:ea typeface="Avenir"/>
                <a:cs typeface="Avenir"/>
                <a:sym typeface="Avenir"/>
              </a:rPr>
              <a:t>This a commitment you make to yourself and the group on how you will practice allyship in the next 30 days.</a:t>
            </a:r>
            <a:endParaRPr sz="1800" i="1">
              <a:solidFill>
                <a:schemeClr val="dk1"/>
              </a:solidFill>
              <a:latin typeface="Avenir"/>
              <a:ea typeface="Avenir"/>
              <a:cs typeface="Avenir"/>
              <a:sym typeface="Avenir"/>
            </a:endParaRPr>
          </a:p>
        </p:txBody>
      </p:sp>
      <p:sp>
        <p:nvSpPr>
          <p:cNvPr id="1065" name="Google Shape;1065;p80"/>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42</a:t>
            </a:fld>
            <a:endParaRPr sz="700">
              <a:solidFill>
                <a:srgbClr val="FFFFFF"/>
              </a:solidFill>
              <a:latin typeface="Proxima Nova Semibold"/>
              <a:ea typeface="Proxima Nova Semibold"/>
              <a:cs typeface="Proxima Nova Semibold"/>
              <a:sym typeface="Proxima Nova Semibold"/>
            </a:endParaRPr>
          </a:p>
        </p:txBody>
      </p:sp>
      <p:pic>
        <p:nvPicPr>
          <p:cNvPr id="1066" name="Google Shape;1066;p80"/>
          <p:cNvPicPr preferRelativeResize="0"/>
          <p:nvPr/>
        </p:nvPicPr>
        <p:blipFill rotWithShape="1">
          <a:blip r:embed="rId3">
            <a:alphaModFix/>
          </a:blip>
          <a:srcRect/>
          <a:stretch/>
        </p:blipFill>
        <p:spPr>
          <a:xfrm>
            <a:off x="692372" y="4852630"/>
            <a:ext cx="980193" cy="174536"/>
          </a:xfrm>
          <a:prstGeom prst="rect">
            <a:avLst/>
          </a:prstGeom>
          <a:noFill/>
          <a:ln>
            <a:noFill/>
          </a:ln>
        </p:spPr>
      </p:pic>
      <p:grpSp>
        <p:nvGrpSpPr>
          <p:cNvPr id="1067" name="Google Shape;1067;p80"/>
          <p:cNvGrpSpPr/>
          <p:nvPr/>
        </p:nvGrpSpPr>
        <p:grpSpPr>
          <a:xfrm>
            <a:off x="167531" y="4912238"/>
            <a:ext cx="385891" cy="76819"/>
            <a:chOff x="7504804" y="565304"/>
            <a:chExt cx="1033452" cy="205673"/>
          </a:xfrm>
        </p:grpSpPr>
        <p:sp>
          <p:nvSpPr>
            <p:cNvPr id="1068" name="Google Shape;1068;p80"/>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69" name="Google Shape;1069;p80"/>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70" name="Google Shape;1070;p80"/>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71" name="Google Shape;1071;p80"/>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72" name="Google Shape;1072;p80"/>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73" name="Google Shape;1073;p80"/>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74" name="Google Shape;1074;p80"/>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075" name="Google Shape;1075;p80"/>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sp>
        <p:nvSpPr>
          <p:cNvPr id="1076" name="Google Shape;1076;p80"/>
          <p:cNvSpPr/>
          <p:nvPr/>
        </p:nvSpPr>
        <p:spPr>
          <a:xfrm>
            <a:off x="2971225" y="937575"/>
            <a:ext cx="3035100" cy="500400"/>
          </a:xfrm>
          <a:prstGeom prst="rect">
            <a:avLst/>
          </a:prstGeom>
          <a:solidFill>
            <a:srgbClr val="0E4D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latin typeface="Oswald"/>
                <a:ea typeface="Oswald"/>
                <a:cs typeface="Oswald"/>
                <a:sym typeface="Oswald"/>
              </a:rPr>
              <a:t>ONE COMMITMENT</a:t>
            </a:r>
            <a:endParaRPr sz="1900" b="1">
              <a:solidFill>
                <a:srgbClr val="FFFFFF"/>
              </a:solidFill>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1080"/>
        <p:cNvGrpSpPr/>
        <p:nvPr/>
      </p:nvGrpSpPr>
      <p:grpSpPr>
        <a:xfrm>
          <a:off x="0" y="0"/>
          <a:ext cx="0" cy="0"/>
          <a:chOff x="0" y="0"/>
          <a:chExt cx="0" cy="0"/>
        </a:xfrm>
      </p:grpSpPr>
      <p:sp>
        <p:nvSpPr>
          <p:cNvPr id="1081" name="Google Shape;1081;p81"/>
          <p:cNvSpPr txBox="1">
            <a:spLocks noGrp="1"/>
          </p:cNvSpPr>
          <p:nvPr>
            <p:ph type="title"/>
          </p:nvPr>
        </p:nvSpPr>
        <p:spPr>
          <a:xfrm>
            <a:off x="708598" y="477198"/>
            <a:ext cx="6674700" cy="467400"/>
          </a:xfrm>
          <a:prstGeom prst="rect">
            <a:avLst/>
          </a:prstGeom>
          <a:noFill/>
          <a:ln>
            <a:noFill/>
          </a:ln>
        </p:spPr>
        <p:txBody>
          <a:bodyPr spcFirstLastPara="1" wrap="square" lIns="0" tIns="5475" rIns="0" bIns="0" anchor="t" anchorCtr="0">
            <a:spAutoFit/>
          </a:bodyPr>
          <a:lstStyle/>
          <a:p>
            <a:pPr marL="0" marR="0" lvl="0" indent="0" algn="l" rtl="0">
              <a:lnSpc>
                <a:spcPct val="100200"/>
              </a:lnSpc>
              <a:spcBef>
                <a:spcPts val="0"/>
              </a:spcBef>
              <a:spcAft>
                <a:spcPts val="0"/>
              </a:spcAft>
              <a:buSzPts val="1100"/>
              <a:buNone/>
            </a:pPr>
            <a:r>
              <a:rPr lang="en" sz="3000" b="0">
                <a:solidFill>
                  <a:srgbClr val="000000"/>
                </a:solidFill>
                <a:latin typeface="Oswald"/>
                <a:ea typeface="Oswald"/>
                <a:cs typeface="Oswald"/>
                <a:sym typeface="Oswald"/>
              </a:rPr>
              <a:t>Resources to continue your allyship journey….</a:t>
            </a:r>
            <a:endParaRPr sz="3000" b="0">
              <a:solidFill>
                <a:srgbClr val="000000"/>
              </a:solidFill>
              <a:latin typeface="Oswald"/>
              <a:ea typeface="Oswald"/>
              <a:cs typeface="Oswald"/>
              <a:sym typeface="Oswald"/>
            </a:endParaRPr>
          </a:p>
        </p:txBody>
      </p:sp>
      <p:sp>
        <p:nvSpPr>
          <p:cNvPr id="1082" name="Google Shape;1082;p81"/>
          <p:cNvSpPr/>
          <p:nvPr/>
        </p:nvSpPr>
        <p:spPr>
          <a:xfrm>
            <a:off x="714375" y="1230643"/>
            <a:ext cx="429054" cy="0"/>
          </a:xfrm>
          <a:custGeom>
            <a:avLst/>
            <a:gdLst/>
            <a:ahLst/>
            <a:cxnLst/>
            <a:rect l="l" t="t" r="r" b="b"/>
            <a:pathLst>
              <a:path w="942975" h="120000" extrusionOk="0">
                <a:moveTo>
                  <a:pt x="0" y="0"/>
                </a:moveTo>
                <a:lnTo>
                  <a:pt x="942379" y="0"/>
                </a:lnTo>
              </a:path>
            </a:pathLst>
          </a:custGeom>
          <a:noFill/>
          <a:ln w="62825" cap="flat" cmpd="sng">
            <a:solidFill>
              <a:srgbClr val="DE6E4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pic>
        <p:nvPicPr>
          <p:cNvPr id="1083" name="Google Shape;1083;p81"/>
          <p:cNvPicPr preferRelativeResize="0"/>
          <p:nvPr/>
        </p:nvPicPr>
        <p:blipFill rotWithShape="1">
          <a:blip r:embed="rId3">
            <a:alphaModFix/>
          </a:blip>
          <a:srcRect/>
          <a:stretch/>
        </p:blipFill>
        <p:spPr>
          <a:xfrm>
            <a:off x="4572000" y="1317799"/>
            <a:ext cx="3894997" cy="3195661"/>
          </a:xfrm>
          <a:prstGeom prst="rect">
            <a:avLst/>
          </a:prstGeom>
          <a:noFill/>
          <a:ln>
            <a:noFill/>
          </a:ln>
        </p:spPr>
      </p:pic>
      <p:sp>
        <p:nvSpPr>
          <p:cNvPr id="1084" name="Google Shape;1084;p81"/>
          <p:cNvSpPr txBox="1"/>
          <p:nvPr/>
        </p:nvSpPr>
        <p:spPr>
          <a:xfrm>
            <a:off x="708600" y="1384350"/>
            <a:ext cx="4342800" cy="2374800"/>
          </a:xfrm>
          <a:prstGeom prst="rect">
            <a:avLst/>
          </a:prstGeom>
          <a:noFill/>
          <a:ln>
            <a:noFill/>
          </a:ln>
        </p:spPr>
        <p:txBody>
          <a:bodyPr spcFirstLastPara="1" wrap="square" lIns="0" tIns="110900" rIns="0" bIns="0" anchor="t" anchorCtr="0">
            <a:spAutoFit/>
          </a:bodyPr>
          <a:lstStyle/>
          <a:p>
            <a:pPr marL="457200" lvl="0" indent="-336550" algn="l" rtl="0">
              <a:spcBef>
                <a:spcPts val="0"/>
              </a:spcBef>
              <a:spcAft>
                <a:spcPts val="0"/>
              </a:spcAft>
              <a:buClr>
                <a:schemeClr val="dk1"/>
              </a:buClr>
              <a:buSzPts val="1700"/>
              <a:buChar char="•"/>
            </a:pPr>
            <a:r>
              <a:rPr lang="en" sz="1600" b="1">
                <a:solidFill>
                  <a:schemeClr val="dk1"/>
                </a:solidFill>
                <a:latin typeface="Avenir"/>
                <a:ea typeface="Avenir"/>
                <a:cs typeface="Avenir"/>
                <a:sym typeface="Avenir"/>
              </a:rPr>
              <a:t>Experience the full program! Sign up for a Lean In hosted Allyship at Work Half-Day Workshop at </a:t>
            </a:r>
            <a:r>
              <a:rPr lang="en" sz="1600" b="1" u="sng">
                <a:solidFill>
                  <a:srgbClr val="DE6F4B"/>
                </a:solidFill>
                <a:latin typeface="Avenir"/>
                <a:ea typeface="Avenir"/>
                <a:cs typeface="Avenir"/>
                <a:sym typeface="Avenir"/>
                <a:hlinkClick r:id="rId4">
                  <a:extLst>
                    <a:ext uri="{A12FA001-AC4F-418D-AE19-62706E023703}">
                      <ahyp:hlinkClr xmlns:ahyp="http://schemas.microsoft.com/office/drawing/2018/hyperlinkcolor" val="tx"/>
                    </a:ext>
                  </a:extLst>
                </a:hlinkClick>
              </a:rPr>
              <a:t>leanin.org/events</a:t>
            </a:r>
            <a:endParaRPr sz="1600" b="1">
              <a:solidFill>
                <a:srgbClr val="DE6F4B"/>
              </a:solidFill>
              <a:latin typeface="Avenir"/>
              <a:ea typeface="Avenir"/>
              <a:cs typeface="Avenir"/>
              <a:sym typeface="Avenir"/>
            </a:endParaRPr>
          </a:p>
          <a:p>
            <a:pPr marL="457200" lvl="0" indent="0" algn="l" rtl="0">
              <a:spcBef>
                <a:spcPts val="0"/>
              </a:spcBef>
              <a:spcAft>
                <a:spcPts val="0"/>
              </a:spcAft>
              <a:buNone/>
            </a:pPr>
            <a:endParaRPr sz="1600" b="1">
              <a:solidFill>
                <a:schemeClr val="dk1"/>
              </a:solidFill>
              <a:latin typeface="Avenir"/>
              <a:ea typeface="Avenir"/>
              <a:cs typeface="Avenir"/>
              <a:sym typeface="Avenir"/>
            </a:endParaRPr>
          </a:p>
          <a:p>
            <a:pPr marL="457200" lvl="0" indent="-336550" algn="l" rtl="0">
              <a:spcBef>
                <a:spcPts val="0"/>
              </a:spcBef>
              <a:spcAft>
                <a:spcPts val="0"/>
              </a:spcAft>
              <a:buClr>
                <a:schemeClr val="dk1"/>
              </a:buClr>
              <a:buSzPts val="1700"/>
              <a:buChar char="•"/>
            </a:pPr>
            <a:r>
              <a:rPr lang="en" sz="1600" b="1">
                <a:solidFill>
                  <a:schemeClr val="dk1"/>
                </a:solidFill>
                <a:latin typeface="Avenir"/>
                <a:ea typeface="Avenir"/>
                <a:cs typeface="Avenir"/>
                <a:sym typeface="Avenir"/>
              </a:rPr>
              <a:t>Visit </a:t>
            </a:r>
            <a:r>
              <a:rPr lang="en" sz="1600" b="1" u="sng">
                <a:solidFill>
                  <a:srgbClr val="DE6F4B"/>
                </a:solidFill>
                <a:latin typeface="Avenir"/>
                <a:ea typeface="Avenir"/>
                <a:cs typeface="Avenir"/>
                <a:sym typeface="Avenir"/>
                <a:hlinkClick r:id="rId5">
                  <a:extLst>
                    <a:ext uri="{A12FA001-AC4F-418D-AE19-62706E023703}">
                      <ahyp:hlinkClr xmlns:ahyp="http://schemas.microsoft.com/office/drawing/2018/hyperlinkcolor" val="tx"/>
                    </a:ext>
                  </a:extLst>
                </a:hlinkClick>
              </a:rPr>
              <a:t>leanin.org/allsyhip</a:t>
            </a:r>
            <a:r>
              <a:rPr lang="en" sz="1600" b="1">
                <a:solidFill>
                  <a:schemeClr val="dk1"/>
                </a:solidFill>
                <a:latin typeface="Avenir"/>
                <a:ea typeface="Avenir"/>
                <a:cs typeface="Avenir"/>
                <a:sym typeface="Avenir"/>
              </a:rPr>
              <a:t> for additional program resources</a:t>
            </a:r>
            <a:endParaRPr sz="1600" b="1">
              <a:solidFill>
                <a:schemeClr val="dk1"/>
              </a:solidFill>
              <a:latin typeface="Avenir"/>
              <a:ea typeface="Avenir"/>
              <a:cs typeface="Avenir"/>
              <a:sym typeface="Avenir"/>
            </a:endParaRPr>
          </a:p>
          <a:p>
            <a:pPr marL="457200" lvl="0" indent="0" algn="l" rtl="0">
              <a:spcBef>
                <a:spcPts val="0"/>
              </a:spcBef>
              <a:spcAft>
                <a:spcPts val="0"/>
              </a:spcAft>
              <a:buNone/>
            </a:pPr>
            <a:endParaRPr sz="1600" b="1">
              <a:solidFill>
                <a:schemeClr val="dk1"/>
              </a:solidFill>
              <a:latin typeface="Avenir"/>
              <a:ea typeface="Avenir"/>
              <a:cs typeface="Avenir"/>
              <a:sym typeface="Avenir"/>
            </a:endParaRPr>
          </a:p>
          <a:p>
            <a:pPr marL="457200" lvl="0" indent="-336550" algn="l" rtl="0">
              <a:spcBef>
                <a:spcPts val="0"/>
              </a:spcBef>
              <a:spcAft>
                <a:spcPts val="0"/>
              </a:spcAft>
              <a:buClr>
                <a:schemeClr val="dk1"/>
              </a:buClr>
              <a:buSzPts val="1700"/>
              <a:buChar char="•"/>
            </a:pPr>
            <a:r>
              <a:rPr lang="en" sz="1600" b="1">
                <a:solidFill>
                  <a:schemeClr val="dk1"/>
                </a:solidFill>
                <a:latin typeface="Avenir"/>
                <a:ea typeface="Avenir"/>
                <a:cs typeface="Avenir"/>
                <a:sym typeface="Avenir"/>
              </a:rPr>
              <a:t>For questions specific to Allyship at Work you can reach out to </a:t>
            </a:r>
            <a:r>
              <a:rPr lang="en" sz="1600" b="1" u="sng">
                <a:solidFill>
                  <a:srgbClr val="DE6F4B"/>
                </a:solidFill>
                <a:latin typeface="Avenir"/>
                <a:ea typeface="Avenir"/>
                <a:cs typeface="Avenir"/>
                <a:sym typeface="Avenir"/>
                <a:hlinkClick r:id="rId6">
                  <a:extLst>
                    <a:ext uri="{A12FA001-AC4F-418D-AE19-62706E023703}">
                      <ahyp:hlinkClr xmlns:ahyp="http://schemas.microsoft.com/office/drawing/2018/hyperlinkcolor" val="tx"/>
                    </a:ext>
                  </a:extLst>
                </a:hlinkClick>
              </a:rPr>
              <a:t>allyship@leanin.org</a:t>
            </a:r>
            <a:r>
              <a:rPr lang="en" sz="1600" b="1">
                <a:solidFill>
                  <a:schemeClr val="dk1"/>
                </a:solidFill>
                <a:latin typeface="Avenir"/>
                <a:ea typeface="Avenir"/>
                <a:cs typeface="Avenir"/>
                <a:sym typeface="Avenir"/>
              </a:rPr>
              <a:t> </a:t>
            </a:r>
            <a:endParaRPr sz="1700">
              <a:solidFill>
                <a:schemeClr val="dk1"/>
              </a:solidFill>
              <a:latin typeface="Avenir"/>
              <a:ea typeface="Avenir"/>
              <a:cs typeface="Avenir"/>
              <a:sym typeface="Avenir"/>
            </a:endParaRPr>
          </a:p>
        </p:txBody>
      </p:sp>
      <p:sp>
        <p:nvSpPr>
          <p:cNvPr id="1085" name="Google Shape;1085;p81"/>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43</a:t>
            </a:fld>
            <a:endParaRPr sz="700">
              <a:latin typeface="Proxima Nova Semibold"/>
              <a:ea typeface="Proxima Nova Semibold"/>
              <a:cs typeface="Proxima Nova Semibold"/>
              <a:sym typeface="Proxima Nova Semibold"/>
            </a:endParaRPr>
          </a:p>
        </p:txBody>
      </p:sp>
      <p:grpSp>
        <p:nvGrpSpPr>
          <p:cNvPr id="1086" name="Google Shape;1086;p81"/>
          <p:cNvGrpSpPr/>
          <p:nvPr/>
        </p:nvGrpSpPr>
        <p:grpSpPr>
          <a:xfrm>
            <a:off x="167531" y="4852630"/>
            <a:ext cx="1505034" cy="174536"/>
            <a:chOff x="442904" y="4166938"/>
            <a:chExt cx="4030621" cy="467300"/>
          </a:xfrm>
        </p:grpSpPr>
        <p:pic>
          <p:nvPicPr>
            <p:cNvPr id="1087" name="Google Shape;1087;p81"/>
            <p:cNvPicPr preferRelativeResize="0"/>
            <p:nvPr/>
          </p:nvPicPr>
          <p:blipFill rotWithShape="1">
            <a:blip r:embed="rId7">
              <a:alphaModFix/>
            </a:blip>
            <a:srcRect/>
            <a:stretch/>
          </p:blipFill>
          <p:spPr>
            <a:xfrm>
              <a:off x="1848476" y="4166938"/>
              <a:ext cx="2625049" cy="467300"/>
            </a:xfrm>
            <a:prstGeom prst="rect">
              <a:avLst/>
            </a:prstGeom>
            <a:noFill/>
            <a:ln>
              <a:noFill/>
            </a:ln>
          </p:spPr>
        </p:pic>
        <p:grpSp>
          <p:nvGrpSpPr>
            <p:cNvPr id="1088" name="Google Shape;1088;p81"/>
            <p:cNvGrpSpPr/>
            <p:nvPr/>
          </p:nvGrpSpPr>
          <p:grpSpPr>
            <a:xfrm>
              <a:off x="442904" y="4326529"/>
              <a:ext cx="1033452" cy="205673"/>
              <a:chOff x="7504804" y="565304"/>
              <a:chExt cx="1033452" cy="205673"/>
            </a:xfrm>
          </p:grpSpPr>
          <p:sp>
            <p:nvSpPr>
              <p:cNvPr id="1089" name="Google Shape;1089;p81"/>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90" name="Google Shape;1090;p81"/>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91" name="Google Shape;1091;p81"/>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92" name="Google Shape;1092;p81"/>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93" name="Google Shape;1093;p81"/>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94" name="Google Shape;1094;p81"/>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095" name="Google Shape;1095;p81"/>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096" name="Google Shape;1096;p81"/>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82"/>
          <p:cNvSpPr/>
          <p:nvPr/>
        </p:nvSpPr>
        <p:spPr>
          <a:xfrm>
            <a:off x="5137169" y="0"/>
            <a:ext cx="1763309" cy="1623470"/>
          </a:xfrm>
          <a:custGeom>
            <a:avLst/>
            <a:gdLst/>
            <a:ahLst/>
            <a:cxnLst/>
            <a:rect l="l" t="t" r="r" b="b"/>
            <a:pathLst>
              <a:path w="3875405" h="3568065" extrusionOk="0">
                <a:moveTo>
                  <a:pt x="3392769" y="0"/>
                </a:moveTo>
                <a:lnTo>
                  <a:pt x="0" y="0"/>
                </a:lnTo>
                <a:lnTo>
                  <a:pt x="565090" y="3567796"/>
                </a:lnTo>
                <a:lnTo>
                  <a:pt x="3874832" y="3043592"/>
                </a:lnTo>
                <a:lnTo>
                  <a:pt x="3392769" y="0"/>
                </a:lnTo>
                <a:close/>
              </a:path>
            </a:pathLst>
          </a:custGeom>
          <a:solidFill>
            <a:srgbClr val="5E54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2" name="Google Shape;1102;p82"/>
          <p:cNvSpPr/>
          <p:nvPr/>
        </p:nvSpPr>
        <p:spPr>
          <a:xfrm>
            <a:off x="5166334" y="1741051"/>
            <a:ext cx="2351272" cy="1779200"/>
          </a:xfrm>
          <a:custGeom>
            <a:avLst/>
            <a:gdLst/>
            <a:ahLst/>
            <a:cxnLst/>
            <a:rect l="l" t="t" r="r" b="b"/>
            <a:pathLst>
              <a:path w="5167630" h="3910329" extrusionOk="0">
                <a:moveTo>
                  <a:pt x="4665376" y="0"/>
                </a:moveTo>
                <a:lnTo>
                  <a:pt x="0" y="738930"/>
                </a:lnTo>
                <a:lnTo>
                  <a:pt x="502215" y="3909828"/>
                </a:lnTo>
                <a:lnTo>
                  <a:pt x="5167591" y="3170898"/>
                </a:lnTo>
                <a:lnTo>
                  <a:pt x="4665376" y="0"/>
                </a:lnTo>
                <a:close/>
              </a:path>
            </a:pathLst>
          </a:custGeom>
          <a:solidFill>
            <a:srgbClr val="5E54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3" name="Google Shape;1103;p82"/>
          <p:cNvSpPr/>
          <p:nvPr/>
        </p:nvSpPr>
        <p:spPr>
          <a:xfrm>
            <a:off x="7645106" y="1114980"/>
            <a:ext cx="1499521" cy="2360228"/>
          </a:xfrm>
          <a:custGeom>
            <a:avLst/>
            <a:gdLst/>
            <a:ahLst/>
            <a:cxnLst/>
            <a:rect l="l" t="t" r="r" b="b"/>
            <a:pathLst>
              <a:path w="3295650" h="5187315" extrusionOk="0">
                <a:moveTo>
                  <a:pt x="3295484" y="0"/>
                </a:moveTo>
                <a:lnTo>
                  <a:pt x="0" y="521952"/>
                </a:lnTo>
                <a:lnTo>
                  <a:pt x="738909" y="5187318"/>
                </a:lnTo>
                <a:lnTo>
                  <a:pt x="3295484" y="4782397"/>
                </a:lnTo>
                <a:lnTo>
                  <a:pt x="3295484" y="0"/>
                </a:lnTo>
                <a:close/>
              </a:path>
            </a:pathLst>
          </a:custGeom>
          <a:solidFill>
            <a:srgbClr val="5E54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4" name="Google Shape;1104;p82"/>
          <p:cNvSpPr/>
          <p:nvPr/>
        </p:nvSpPr>
        <p:spPr>
          <a:xfrm>
            <a:off x="7098692" y="0"/>
            <a:ext cx="2046166" cy="996213"/>
          </a:xfrm>
          <a:custGeom>
            <a:avLst/>
            <a:gdLst/>
            <a:ahLst/>
            <a:cxnLst/>
            <a:rect l="l" t="t" r="r" b="b"/>
            <a:pathLst>
              <a:path w="4497069" h="2189480" extrusionOk="0">
                <a:moveTo>
                  <a:pt x="4496835" y="0"/>
                </a:moveTo>
                <a:lnTo>
                  <a:pt x="0" y="0"/>
                </a:lnTo>
                <a:lnTo>
                  <a:pt x="346704" y="2188941"/>
                </a:lnTo>
                <a:lnTo>
                  <a:pt x="4496835" y="1531627"/>
                </a:lnTo>
                <a:lnTo>
                  <a:pt x="4496835" y="0"/>
                </a:lnTo>
                <a:close/>
              </a:path>
            </a:pathLst>
          </a:custGeom>
          <a:solidFill>
            <a:srgbClr val="5E549B">
              <a:alpha val="5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5" name="Google Shape;1105;p82"/>
          <p:cNvSpPr/>
          <p:nvPr/>
        </p:nvSpPr>
        <p:spPr>
          <a:xfrm>
            <a:off x="4055442" y="3315553"/>
            <a:ext cx="97656" cy="135795"/>
          </a:xfrm>
          <a:custGeom>
            <a:avLst/>
            <a:gdLst/>
            <a:ahLst/>
            <a:cxnLst/>
            <a:rect l="l" t="t" r="r" b="b"/>
            <a:pathLst>
              <a:path w="214629" h="298450" extrusionOk="0">
                <a:moveTo>
                  <a:pt x="214477" y="238760"/>
                </a:moveTo>
                <a:lnTo>
                  <a:pt x="65671" y="238760"/>
                </a:lnTo>
                <a:lnTo>
                  <a:pt x="65671" y="0"/>
                </a:lnTo>
                <a:lnTo>
                  <a:pt x="0" y="0"/>
                </a:lnTo>
                <a:lnTo>
                  <a:pt x="0" y="238760"/>
                </a:lnTo>
                <a:lnTo>
                  <a:pt x="0" y="298450"/>
                </a:lnTo>
                <a:lnTo>
                  <a:pt x="214477" y="298450"/>
                </a:lnTo>
                <a:lnTo>
                  <a:pt x="214477" y="23876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6" name="Google Shape;1106;p82"/>
          <p:cNvSpPr/>
          <p:nvPr/>
        </p:nvSpPr>
        <p:spPr>
          <a:xfrm>
            <a:off x="4214281" y="3315553"/>
            <a:ext cx="103435" cy="135795"/>
          </a:xfrm>
          <a:custGeom>
            <a:avLst/>
            <a:gdLst/>
            <a:ahLst/>
            <a:cxnLst/>
            <a:rect l="l" t="t" r="r" b="b"/>
            <a:pathLst>
              <a:path w="227329" h="298450" extrusionOk="0">
                <a:moveTo>
                  <a:pt x="227266" y="240030"/>
                </a:moveTo>
                <a:lnTo>
                  <a:pt x="65227" y="240030"/>
                </a:lnTo>
                <a:lnTo>
                  <a:pt x="65227" y="177800"/>
                </a:lnTo>
                <a:lnTo>
                  <a:pt x="205955" y="177800"/>
                </a:lnTo>
                <a:lnTo>
                  <a:pt x="205955" y="119380"/>
                </a:lnTo>
                <a:lnTo>
                  <a:pt x="65227" y="119380"/>
                </a:lnTo>
                <a:lnTo>
                  <a:pt x="65227" y="58420"/>
                </a:lnTo>
                <a:lnTo>
                  <a:pt x="225145" y="58420"/>
                </a:lnTo>
                <a:lnTo>
                  <a:pt x="225145" y="0"/>
                </a:lnTo>
                <a:lnTo>
                  <a:pt x="0" y="0"/>
                </a:lnTo>
                <a:lnTo>
                  <a:pt x="0" y="58420"/>
                </a:lnTo>
                <a:lnTo>
                  <a:pt x="0" y="119380"/>
                </a:lnTo>
                <a:lnTo>
                  <a:pt x="0" y="177800"/>
                </a:lnTo>
                <a:lnTo>
                  <a:pt x="0" y="240030"/>
                </a:lnTo>
                <a:lnTo>
                  <a:pt x="0" y="298450"/>
                </a:lnTo>
                <a:lnTo>
                  <a:pt x="227266" y="298450"/>
                </a:lnTo>
                <a:lnTo>
                  <a:pt x="227266" y="24003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7" name="Google Shape;1107;p82"/>
          <p:cNvSpPr/>
          <p:nvPr/>
        </p:nvSpPr>
        <p:spPr>
          <a:xfrm>
            <a:off x="4371380" y="3314572"/>
            <a:ext cx="144174" cy="136950"/>
          </a:xfrm>
          <a:custGeom>
            <a:avLst/>
            <a:gdLst/>
            <a:ahLst/>
            <a:cxnLst/>
            <a:rect l="l" t="t" r="r" b="b"/>
            <a:pathLst>
              <a:path w="316865" h="300990" extrusionOk="0">
                <a:moveTo>
                  <a:pt x="188444" y="0"/>
                </a:moveTo>
                <a:lnTo>
                  <a:pt x="127901" y="0"/>
                </a:lnTo>
                <a:lnTo>
                  <a:pt x="0" y="300598"/>
                </a:lnTo>
                <a:lnTo>
                  <a:pt x="66940" y="300598"/>
                </a:lnTo>
                <a:lnTo>
                  <a:pt x="94227" y="233668"/>
                </a:lnTo>
                <a:lnTo>
                  <a:pt x="287892" y="233668"/>
                </a:lnTo>
                <a:lnTo>
                  <a:pt x="263208" y="175670"/>
                </a:lnTo>
                <a:lnTo>
                  <a:pt x="117661" y="175670"/>
                </a:lnTo>
                <a:lnTo>
                  <a:pt x="157335" y="78887"/>
                </a:lnTo>
                <a:lnTo>
                  <a:pt x="222018" y="78887"/>
                </a:lnTo>
                <a:lnTo>
                  <a:pt x="188444" y="0"/>
                </a:lnTo>
                <a:close/>
              </a:path>
              <a:path w="316865" h="300990" extrusionOk="0">
                <a:moveTo>
                  <a:pt x="287892" y="233668"/>
                </a:moveTo>
                <a:lnTo>
                  <a:pt x="220443" y="233668"/>
                </a:lnTo>
                <a:lnTo>
                  <a:pt x="247741" y="300598"/>
                </a:lnTo>
                <a:lnTo>
                  <a:pt x="316377" y="300598"/>
                </a:lnTo>
                <a:lnTo>
                  <a:pt x="287892" y="233668"/>
                </a:lnTo>
                <a:close/>
              </a:path>
              <a:path w="316865" h="300990" extrusionOk="0">
                <a:moveTo>
                  <a:pt x="222018" y="78887"/>
                </a:moveTo>
                <a:lnTo>
                  <a:pt x="157335" y="78887"/>
                </a:lnTo>
                <a:lnTo>
                  <a:pt x="196988" y="175670"/>
                </a:lnTo>
                <a:lnTo>
                  <a:pt x="263208" y="175670"/>
                </a:lnTo>
                <a:lnTo>
                  <a:pt x="222018" y="78887"/>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8" name="Google Shape;1108;p82"/>
          <p:cNvSpPr/>
          <p:nvPr/>
        </p:nvSpPr>
        <p:spPr>
          <a:xfrm>
            <a:off x="4575014" y="3315540"/>
            <a:ext cx="120770" cy="136083"/>
          </a:xfrm>
          <a:custGeom>
            <a:avLst/>
            <a:gdLst/>
            <a:ahLst/>
            <a:cxnLst/>
            <a:rect l="l" t="t" r="r" b="b"/>
            <a:pathLst>
              <a:path w="265429" h="299084" extrusionOk="0">
                <a:moveTo>
                  <a:pt x="265217" y="0"/>
                </a:moveTo>
                <a:lnTo>
                  <a:pt x="200391" y="0"/>
                </a:lnTo>
                <a:lnTo>
                  <a:pt x="200391" y="183774"/>
                </a:lnTo>
                <a:lnTo>
                  <a:pt x="60521" y="0"/>
                </a:lnTo>
                <a:lnTo>
                  <a:pt x="0" y="0"/>
                </a:lnTo>
                <a:lnTo>
                  <a:pt x="0" y="298472"/>
                </a:lnTo>
                <a:lnTo>
                  <a:pt x="64814" y="298472"/>
                </a:lnTo>
                <a:lnTo>
                  <a:pt x="64814" y="108740"/>
                </a:lnTo>
                <a:lnTo>
                  <a:pt x="209365" y="298472"/>
                </a:lnTo>
                <a:lnTo>
                  <a:pt x="265217" y="298472"/>
                </a:lnTo>
                <a:lnTo>
                  <a:pt x="265217"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09" name="Google Shape;1109;p82"/>
          <p:cNvSpPr/>
          <p:nvPr/>
        </p:nvSpPr>
        <p:spPr>
          <a:xfrm>
            <a:off x="4864974" y="3315540"/>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10" name="Google Shape;1110;p82"/>
          <p:cNvSpPr/>
          <p:nvPr/>
        </p:nvSpPr>
        <p:spPr>
          <a:xfrm>
            <a:off x="4967941" y="3315540"/>
            <a:ext cx="120770" cy="136083"/>
          </a:xfrm>
          <a:custGeom>
            <a:avLst/>
            <a:gdLst/>
            <a:ahLst/>
            <a:cxnLst/>
            <a:rect l="l" t="t" r="r" b="b"/>
            <a:pathLst>
              <a:path w="265429"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11" name="Google Shape;1111;p82"/>
          <p:cNvSpPr/>
          <p:nvPr/>
        </p:nvSpPr>
        <p:spPr>
          <a:xfrm>
            <a:off x="4864974" y="3511003"/>
            <a:ext cx="223917" cy="9246"/>
          </a:xfrm>
          <a:custGeom>
            <a:avLst/>
            <a:gdLst/>
            <a:ahLst/>
            <a:cxnLst/>
            <a:rect l="l" t="t" r="r" b="b"/>
            <a:pathLst>
              <a:path w="492125" h="20320" extrusionOk="0">
                <a:moveTo>
                  <a:pt x="491576" y="0"/>
                </a:moveTo>
                <a:lnTo>
                  <a:pt x="0" y="0"/>
                </a:lnTo>
                <a:lnTo>
                  <a:pt x="0" y="20208"/>
                </a:lnTo>
                <a:lnTo>
                  <a:pt x="491576" y="20208"/>
                </a:lnTo>
                <a:lnTo>
                  <a:pt x="491576" y="0"/>
                </a:lnTo>
                <a:close/>
              </a:path>
            </a:pathLst>
          </a:custGeom>
          <a:solidFill>
            <a:srgbClr val="E7F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12" name="Google Shape;1112;p82"/>
          <p:cNvSpPr txBox="1">
            <a:spLocks noGrp="1"/>
          </p:cNvSpPr>
          <p:nvPr>
            <p:ph type="title"/>
          </p:nvPr>
        </p:nvSpPr>
        <p:spPr>
          <a:xfrm>
            <a:off x="1665699" y="1892950"/>
            <a:ext cx="5939400" cy="806700"/>
          </a:xfrm>
          <a:prstGeom prst="rect">
            <a:avLst/>
          </a:prstGeom>
          <a:noFill/>
          <a:ln>
            <a:noFill/>
          </a:ln>
        </p:spPr>
        <p:txBody>
          <a:bodyPr spcFirstLastPara="1" wrap="square" lIns="0" tIns="6350" rIns="0" bIns="0" anchor="t" anchorCtr="0">
            <a:spAutoFit/>
          </a:bodyPr>
          <a:lstStyle/>
          <a:p>
            <a:pPr marL="12700" lvl="0" indent="0" algn="ctr" rtl="0">
              <a:lnSpc>
                <a:spcPct val="100000"/>
              </a:lnSpc>
              <a:spcBef>
                <a:spcPts val="0"/>
              </a:spcBef>
              <a:spcAft>
                <a:spcPts val="0"/>
              </a:spcAft>
              <a:buNone/>
            </a:pPr>
            <a:r>
              <a:rPr lang="en" sz="2600">
                <a:solidFill>
                  <a:srgbClr val="FFFFFF"/>
                </a:solidFill>
                <a:latin typeface="Proxima Nova"/>
                <a:ea typeface="Proxima Nova"/>
                <a:cs typeface="Proxima Nova"/>
                <a:sym typeface="Proxima Nova"/>
              </a:rPr>
              <a:t>THANKS FOR PARTICIPATING IN TODAY’S WORKSHOP</a:t>
            </a:r>
            <a:endParaRPr sz="2600">
              <a:solidFill>
                <a:srgbClr val="FFFFFF"/>
              </a:solidFill>
              <a:latin typeface="Proxima Nova"/>
              <a:ea typeface="Proxima Nova"/>
              <a:cs typeface="Proxima Nova"/>
              <a:sym typeface="Proxima Nova"/>
            </a:endParaRPr>
          </a:p>
        </p:txBody>
      </p:sp>
      <p:sp>
        <p:nvSpPr>
          <p:cNvPr id="1113" name="Google Shape;1113;p82"/>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44</a:t>
            </a:fld>
            <a:endParaRPr sz="700">
              <a:solidFill>
                <a:srgbClr val="FFFFFF"/>
              </a:solidFill>
              <a:latin typeface="Proxima Nova Semibold"/>
              <a:ea typeface="Proxima Nova Semibold"/>
              <a:cs typeface="Proxima Nova Semibold"/>
              <a:sym typeface="Proxima Nova Semibold"/>
            </a:endParaRPr>
          </a:p>
        </p:txBody>
      </p:sp>
      <p:pic>
        <p:nvPicPr>
          <p:cNvPr id="1114" name="Google Shape;1114;p82"/>
          <p:cNvPicPr preferRelativeResize="0"/>
          <p:nvPr/>
        </p:nvPicPr>
        <p:blipFill rotWithShape="1">
          <a:blip r:embed="rId3">
            <a:alphaModFix/>
          </a:blip>
          <a:srcRect/>
          <a:stretch/>
        </p:blipFill>
        <p:spPr>
          <a:xfrm>
            <a:off x="692372" y="4852630"/>
            <a:ext cx="980193" cy="174536"/>
          </a:xfrm>
          <a:prstGeom prst="rect">
            <a:avLst/>
          </a:prstGeom>
          <a:noFill/>
          <a:ln>
            <a:noFill/>
          </a:ln>
        </p:spPr>
      </p:pic>
      <p:grpSp>
        <p:nvGrpSpPr>
          <p:cNvPr id="1115" name="Google Shape;1115;p82"/>
          <p:cNvGrpSpPr/>
          <p:nvPr/>
        </p:nvGrpSpPr>
        <p:grpSpPr>
          <a:xfrm>
            <a:off x="167531" y="4912238"/>
            <a:ext cx="385891" cy="76819"/>
            <a:chOff x="7504804" y="565304"/>
            <a:chExt cx="1033452" cy="205673"/>
          </a:xfrm>
        </p:grpSpPr>
        <p:sp>
          <p:nvSpPr>
            <p:cNvPr id="1116" name="Google Shape;1116;p82"/>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17" name="Google Shape;1117;p82"/>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18" name="Google Shape;1118;p82"/>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19" name="Google Shape;1119;p82"/>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20" name="Google Shape;1120;p82"/>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21" name="Google Shape;1121;p82"/>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1122" name="Google Shape;1122;p82"/>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1123" name="Google Shape;1123;p82"/>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p:nvPr/>
        </p:nvSpPr>
        <p:spPr>
          <a:xfrm>
            <a:off x="585975" y="1129700"/>
            <a:ext cx="7726200" cy="2704200"/>
          </a:xfrm>
          <a:prstGeom prst="rect">
            <a:avLst/>
          </a:prstGeom>
          <a:noFill/>
          <a:ln>
            <a:noFill/>
          </a:ln>
        </p:spPr>
        <p:txBody>
          <a:bodyPr spcFirstLastPara="1" wrap="square" lIns="0" tIns="5775" rIns="0" bIns="0" anchor="t" anchorCtr="0">
            <a:spAutoFit/>
          </a:bodyPr>
          <a:lstStyle/>
          <a:p>
            <a:pPr marL="0" marR="0" lvl="0" indent="0" algn="l" rtl="0">
              <a:lnSpc>
                <a:spcPct val="124848"/>
              </a:lnSpc>
              <a:spcBef>
                <a:spcPts val="0"/>
              </a:spcBef>
              <a:spcAft>
                <a:spcPts val="0"/>
              </a:spcAft>
              <a:buClr>
                <a:srgbClr val="000000"/>
              </a:buClr>
              <a:buSzPts val="3000"/>
              <a:buFont typeface="Arial"/>
              <a:buNone/>
            </a:pPr>
            <a:r>
              <a:rPr lang="en" sz="1800">
                <a:solidFill>
                  <a:schemeClr val="dk1"/>
                </a:solidFill>
                <a:latin typeface="Avenir"/>
                <a:ea typeface="Avenir"/>
                <a:cs typeface="Avenir"/>
                <a:sym typeface="Avenir"/>
              </a:rPr>
              <a:t>This session is intended to serve as </a:t>
            </a:r>
            <a:r>
              <a:rPr lang="en" sz="1800" b="1">
                <a:solidFill>
                  <a:schemeClr val="dk1"/>
                </a:solidFill>
                <a:latin typeface="Proxima Nova"/>
                <a:ea typeface="Proxima Nova"/>
                <a:cs typeface="Proxima Nova"/>
                <a:sym typeface="Proxima Nova"/>
              </a:rPr>
              <a:t>a primer for the full Allyship at Work</a:t>
            </a:r>
            <a:r>
              <a:rPr lang="en" sz="1800">
                <a:solidFill>
                  <a:schemeClr val="dk1"/>
                </a:solidFill>
                <a:latin typeface="Avenir"/>
                <a:ea typeface="Avenir"/>
                <a:cs typeface="Avenir"/>
                <a:sym typeface="Avenir"/>
              </a:rPr>
              <a:t> program. It explores what allyship means and provides a shortlist of steps attendees can take to practice allyship. </a:t>
            </a:r>
            <a:endParaRPr sz="1800">
              <a:solidFill>
                <a:schemeClr val="dk1"/>
              </a:solidFill>
              <a:latin typeface="Avenir"/>
              <a:ea typeface="Avenir"/>
              <a:cs typeface="Avenir"/>
              <a:sym typeface="Avenir"/>
            </a:endParaRPr>
          </a:p>
          <a:p>
            <a:pPr marL="0" marR="0" lvl="0" indent="0" algn="l" rtl="0">
              <a:lnSpc>
                <a:spcPct val="124848"/>
              </a:lnSpc>
              <a:spcBef>
                <a:spcPts val="0"/>
              </a:spcBef>
              <a:spcAft>
                <a:spcPts val="0"/>
              </a:spcAft>
              <a:buClr>
                <a:srgbClr val="000000"/>
              </a:buClr>
              <a:buSzPts val="3000"/>
              <a:buFont typeface="Arial"/>
              <a:buNone/>
            </a:pPr>
            <a:endParaRPr sz="1800">
              <a:solidFill>
                <a:schemeClr val="dk1"/>
              </a:solidFill>
              <a:latin typeface="Avenir"/>
              <a:ea typeface="Avenir"/>
              <a:cs typeface="Avenir"/>
              <a:sym typeface="Avenir"/>
            </a:endParaRPr>
          </a:p>
          <a:p>
            <a:pPr marL="0" marR="0" lvl="0" indent="0" algn="l" rtl="0">
              <a:lnSpc>
                <a:spcPct val="124848"/>
              </a:lnSpc>
              <a:spcBef>
                <a:spcPts val="0"/>
              </a:spcBef>
              <a:spcAft>
                <a:spcPts val="0"/>
              </a:spcAft>
              <a:buClr>
                <a:srgbClr val="000000"/>
              </a:buClr>
              <a:buSzPts val="3000"/>
              <a:buFont typeface="Arial"/>
              <a:buNone/>
            </a:pPr>
            <a:r>
              <a:rPr lang="en" sz="1800">
                <a:solidFill>
                  <a:schemeClr val="dk1"/>
                </a:solidFill>
                <a:latin typeface="Avenir"/>
                <a:ea typeface="Avenir"/>
                <a:cs typeface="Avenir"/>
                <a:sym typeface="Avenir"/>
              </a:rPr>
              <a:t>The full program offers details of 50 research-backed allyship actions that attendees can take. It is run as a half-day, 4-hour workshop (you can also run it in two, 2-hour workshops) and 3 follow up sessions.</a:t>
            </a:r>
            <a:endParaRPr sz="1800">
              <a:solidFill>
                <a:schemeClr val="dk1"/>
              </a:solidFill>
              <a:latin typeface="Avenir"/>
              <a:ea typeface="Avenir"/>
              <a:cs typeface="Avenir"/>
              <a:sym typeface="Avenir"/>
            </a:endParaRPr>
          </a:p>
          <a:p>
            <a:pPr marL="0" marR="0" lvl="0" indent="0" algn="l" rtl="0">
              <a:lnSpc>
                <a:spcPct val="124848"/>
              </a:lnSpc>
              <a:spcBef>
                <a:spcPts val="0"/>
              </a:spcBef>
              <a:spcAft>
                <a:spcPts val="0"/>
              </a:spcAft>
              <a:buClr>
                <a:srgbClr val="000000"/>
              </a:buClr>
              <a:buSzPts val="3000"/>
              <a:buFont typeface="Arial"/>
              <a:buNone/>
            </a:pPr>
            <a:endParaRPr sz="1800">
              <a:solidFill>
                <a:schemeClr val="dk1"/>
              </a:solidFill>
              <a:latin typeface="Avenir"/>
              <a:ea typeface="Avenir"/>
              <a:cs typeface="Avenir"/>
              <a:sym typeface="Avenir"/>
            </a:endParaRPr>
          </a:p>
        </p:txBody>
      </p:sp>
      <p:sp>
        <p:nvSpPr>
          <p:cNvPr id="284" name="Google Shape;284;p43"/>
          <p:cNvSpPr txBox="1"/>
          <p:nvPr/>
        </p:nvSpPr>
        <p:spPr>
          <a:xfrm>
            <a:off x="585964" y="499013"/>
            <a:ext cx="2346300" cy="284100"/>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800" b="1">
                <a:solidFill>
                  <a:schemeClr val="dk1"/>
                </a:solidFill>
                <a:latin typeface="Proxima Nova"/>
                <a:ea typeface="Proxima Nova"/>
                <a:cs typeface="Proxima Nova"/>
                <a:sym typeface="Proxima Nova"/>
              </a:rPr>
              <a:t>Note:</a:t>
            </a:r>
            <a:endParaRPr sz="1800" b="1">
              <a:solidFill>
                <a:schemeClr val="dk1"/>
              </a:solidFill>
              <a:latin typeface="Proxima Nova"/>
              <a:ea typeface="Proxima Nova"/>
              <a:cs typeface="Proxima Nova"/>
              <a:sym typeface="Proxima Nova"/>
            </a:endParaRPr>
          </a:p>
        </p:txBody>
      </p:sp>
      <p:pic>
        <p:nvPicPr>
          <p:cNvPr id="285" name="Google Shape;285;p43"/>
          <p:cNvPicPr preferRelativeResize="0"/>
          <p:nvPr/>
        </p:nvPicPr>
        <p:blipFill>
          <a:blip r:embed="rId3">
            <a:alphaModFix/>
          </a:blip>
          <a:stretch>
            <a:fillRect/>
          </a:stretch>
        </p:blipFill>
        <p:spPr>
          <a:xfrm>
            <a:off x="54464" y="4964700"/>
            <a:ext cx="1133475" cy="133350"/>
          </a:xfrm>
          <a:prstGeom prst="rect">
            <a:avLst/>
          </a:prstGeom>
          <a:noFill/>
          <a:ln>
            <a:noFill/>
          </a:ln>
        </p:spPr>
      </p:pic>
      <p:pic>
        <p:nvPicPr>
          <p:cNvPr id="286" name="Google Shape;286;p43"/>
          <p:cNvPicPr preferRelativeResize="0"/>
          <p:nvPr/>
        </p:nvPicPr>
        <p:blipFill>
          <a:blip r:embed="rId4">
            <a:alphaModFix/>
          </a:blip>
          <a:stretch>
            <a:fillRect/>
          </a:stretch>
        </p:blipFill>
        <p:spPr>
          <a:xfrm>
            <a:off x="7349639" y="4955175"/>
            <a:ext cx="1647825" cy="152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5E4E0">
            <a:alpha val="49800"/>
          </a:srgbClr>
        </a:solidFill>
        <a:effectLst/>
      </p:bgPr>
    </p:bg>
    <p:spTree>
      <p:nvGrpSpPr>
        <p:cNvPr id="1" name="Shape 290"/>
        <p:cNvGrpSpPr/>
        <p:nvPr/>
      </p:nvGrpSpPr>
      <p:grpSpPr>
        <a:xfrm>
          <a:off x="0" y="0"/>
          <a:ext cx="0" cy="0"/>
          <a:chOff x="0" y="0"/>
          <a:chExt cx="0" cy="0"/>
        </a:xfrm>
      </p:grpSpPr>
      <p:sp>
        <p:nvSpPr>
          <p:cNvPr id="291" name="Google Shape;291;p44"/>
          <p:cNvSpPr txBox="1"/>
          <p:nvPr/>
        </p:nvSpPr>
        <p:spPr>
          <a:xfrm>
            <a:off x="902418" y="3237259"/>
            <a:ext cx="1016700" cy="486900"/>
          </a:xfrm>
          <a:prstGeom prst="rect">
            <a:avLst/>
          </a:prstGeom>
          <a:noFill/>
          <a:ln>
            <a:noFill/>
          </a:ln>
        </p:spPr>
        <p:txBody>
          <a:bodyPr spcFirstLastPara="1" wrap="square" lIns="0" tIns="5775" rIns="0" bIns="0" anchor="t" anchorCtr="0">
            <a:spAutoFit/>
          </a:bodyPr>
          <a:lstStyle/>
          <a:p>
            <a:pPr marL="0" marR="0" lvl="0" indent="152400" algn="l" rtl="0">
              <a:lnSpc>
                <a:spcPct val="108300"/>
              </a:lnSpc>
              <a:spcBef>
                <a:spcPts val="0"/>
              </a:spcBef>
              <a:spcAft>
                <a:spcPts val="0"/>
              </a:spcAft>
              <a:buNone/>
            </a:pPr>
            <a:r>
              <a:rPr lang="en" sz="1500">
                <a:latin typeface="Avenir"/>
                <a:ea typeface="Avenir"/>
                <a:cs typeface="Avenir"/>
                <a:sym typeface="Avenir"/>
              </a:rPr>
              <a:t>Remove  distractions</a:t>
            </a:r>
            <a:endParaRPr sz="1500">
              <a:latin typeface="Avenir"/>
              <a:ea typeface="Avenir"/>
              <a:cs typeface="Avenir"/>
              <a:sym typeface="Avenir"/>
            </a:endParaRPr>
          </a:p>
        </p:txBody>
      </p:sp>
      <p:sp>
        <p:nvSpPr>
          <p:cNvPr id="292" name="Google Shape;292;p44"/>
          <p:cNvSpPr txBox="1"/>
          <p:nvPr/>
        </p:nvSpPr>
        <p:spPr>
          <a:xfrm>
            <a:off x="4773949" y="3237259"/>
            <a:ext cx="1704300" cy="486900"/>
          </a:xfrm>
          <a:prstGeom prst="rect">
            <a:avLst/>
          </a:prstGeom>
          <a:noFill/>
          <a:ln>
            <a:noFill/>
          </a:ln>
        </p:spPr>
        <p:txBody>
          <a:bodyPr spcFirstLastPara="1" wrap="square" lIns="0" tIns="5775" rIns="0" bIns="0" anchor="t" anchorCtr="0">
            <a:spAutoFit/>
          </a:bodyPr>
          <a:lstStyle/>
          <a:p>
            <a:pPr marL="0" marR="0" lvl="0" indent="12700" algn="l" rtl="0">
              <a:lnSpc>
                <a:spcPct val="108300"/>
              </a:lnSpc>
              <a:spcBef>
                <a:spcPts val="0"/>
              </a:spcBef>
              <a:spcAft>
                <a:spcPts val="0"/>
              </a:spcAft>
              <a:buNone/>
            </a:pPr>
            <a:r>
              <a:rPr lang="en" sz="1500">
                <a:latin typeface="Avenir"/>
                <a:ea typeface="Avenir"/>
                <a:cs typeface="Avenir"/>
                <a:sym typeface="Avenir"/>
              </a:rPr>
              <a:t>Find a space where  you can talk openly</a:t>
            </a:r>
            <a:endParaRPr sz="1500">
              <a:latin typeface="Avenir"/>
              <a:ea typeface="Avenir"/>
              <a:cs typeface="Avenir"/>
              <a:sym typeface="Avenir"/>
            </a:endParaRPr>
          </a:p>
        </p:txBody>
      </p:sp>
      <p:sp>
        <p:nvSpPr>
          <p:cNvPr id="293" name="Google Shape;293;p44"/>
          <p:cNvSpPr txBox="1"/>
          <p:nvPr/>
        </p:nvSpPr>
        <p:spPr>
          <a:xfrm>
            <a:off x="2979249" y="3237259"/>
            <a:ext cx="1078800" cy="486900"/>
          </a:xfrm>
          <a:prstGeom prst="rect">
            <a:avLst/>
          </a:prstGeom>
          <a:noFill/>
          <a:ln>
            <a:noFill/>
          </a:ln>
        </p:spPr>
        <p:txBody>
          <a:bodyPr spcFirstLastPara="1" wrap="square" lIns="0" tIns="5775" rIns="0" bIns="0" anchor="t" anchorCtr="0">
            <a:spAutoFit/>
          </a:bodyPr>
          <a:lstStyle/>
          <a:p>
            <a:pPr marL="0" marR="0" lvl="0" indent="381000" algn="l" rtl="0">
              <a:lnSpc>
                <a:spcPct val="108300"/>
              </a:lnSpc>
              <a:spcBef>
                <a:spcPts val="0"/>
              </a:spcBef>
              <a:spcAft>
                <a:spcPts val="0"/>
              </a:spcAft>
              <a:buNone/>
            </a:pPr>
            <a:r>
              <a:rPr lang="en" sz="1500">
                <a:latin typeface="Avenir"/>
                <a:ea typeface="Avenir"/>
                <a:cs typeface="Avenir"/>
                <a:sym typeface="Avenir"/>
              </a:rPr>
              <a:t>Get  comfortable</a:t>
            </a:r>
            <a:endParaRPr sz="1500">
              <a:latin typeface="Avenir"/>
              <a:ea typeface="Avenir"/>
              <a:cs typeface="Avenir"/>
              <a:sym typeface="Avenir"/>
            </a:endParaRPr>
          </a:p>
        </p:txBody>
      </p:sp>
      <p:sp>
        <p:nvSpPr>
          <p:cNvPr id="294" name="Google Shape;294;p44"/>
          <p:cNvSpPr txBox="1"/>
          <p:nvPr/>
        </p:nvSpPr>
        <p:spPr>
          <a:xfrm>
            <a:off x="7378465" y="3237259"/>
            <a:ext cx="706200" cy="486900"/>
          </a:xfrm>
          <a:prstGeom prst="rect">
            <a:avLst/>
          </a:prstGeom>
          <a:noFill/>
          <a:ln>
            <a:noFill/>
          </a:ln>
        </p:spPr>
        <p:txBody>
          <a:bodyPr spcFirstLastPara="1" wrap="square" lIns="0" tIns="5775" rIns="0" bIns="0" anchor="t" anchorCtr="0">
            <a:spAutoFit/>
          </a:bodyPr>
          <a:lstStyle/>
          <a:p>
            <a:pPr marL="0" marR="0" lvl="0" indent="12700" algn="l" rtl="0">
              <a:lnSpc>
                <a:spcPct val="108300"/>
              </a:lnSpc>
              <a:spcBef>
                <a:spcPts val="0"/>
              </a:spcBef>
              <a:spcAft>
                <a:spcPts val="0"/>
              </a:spcAft>
              <a:buNone/>
            </a:pPr>
            <a:r>
              <a:rPr lang="en" sz="1500">
                <a:latin typeface="Avenir"/>
                <a:ea typeface="Avenir"/>
                <a:cs typeface="Avenir"/>
                <a:sym typeface="Avenir"/>
              </a:rPr>
              <a:t>Ground  yourself</a:t>
            </a:r>
            <a:endParaRPr sz="1500">
              <a:latin typeface="Avenir"/>
              <a:ea typeface="Avenir"/>
              <a:cs typeface="Avenir"/>
              <a:sym typeface="Avenir"/>
            </a:endParaRPr>
          </a:p>
        </p:txBody>
      </p:sp>
      <p:sp>
        <p:nvSpPr>
          <p:cNvPr id="295" name="Google Shape;295;p44"/>
          <p:cNvSpPr txBox="1">
            <a:spLocks noGrp="1"/>
          </p:cNvSpPr>
          <p:nvPr>
            <p:ph type="title"/>
          </p:nvPr>
        </p:nvSpPr>
        <p:spPr>
          <a:xfrm>
            <a:off x="3463049" y="666475"/>
            <a:ext cx="2217900" cy="638100"/>
          </a:xfrm>
          <a:prstGeom prst="rect">
            <a:avLst/>
          </a:prstGeom>
          <a:noFill/>
          <a:ln>
            <a:noFill/>
          </a:ln>
        </p:spPr>
        <p:txBody>
          <a:bodyPr spcFirstLastPara="1" wrap="square" lIns="0" tIns="6925" rIns="0" bIns="0" anchor="t" anchorCtr="0">
            <a:spAutoFit/>
          </a:bodyPr>
          <a:lstStyle/>
          <a:p>
            <a:pPr marL="0" lvl="0" indent="0" algn="ctr" rtl="0">
              <a:lnSpc>
                <a:spcPct val="100000"/>
              </a:lnSpc>
              <a:spcBef>
                <a:spcPts val="0"/>
              </a:spcBef>
              <a:spcAft>
                <a:spcPts val="0"/>
              </a:spcAft>
              <a:buNone/>
            </a:pPr>
            <a:r>
              <a:rPr lang="en" sz="4100" b="0">
                <a:solidFill>
                  <a:srgbClr val="000000"/>
                </a:solidFill>
                <a:latin typeface="Oswald"/>
                <a:ea typeface="Oswald"/>
                <a:cs typeface="Oswald"/>
                <a:sym typeface="Oswald"/>
              </a:rPr>
              <a:t>Welcome!</a:t>
            </a:r>
            <a:endParaRPr sz="4100">
              <a:latin typeface="Oswald"/>
              <a:ea typeface="Oswald"/>
              <a:cs typeface="Oswald"/>
              <a:sym typeface="Oswald"/>
            </a:endParaRPr>
          </a:p>
        </p:txBody>
      </p:sp>
      <p:pic>
        <p:nvPicPr>
          <p:cNvPr id="296" name="Google Shape;296;p44"/>
          <p:cNvPicPr preferRelativeResize="0"/>
          <p:nvPr/>
        </p:nvPicPr>
        <p:blipFill rotWithShape="1">
          <a:blip r:embed="rId3">
            <a:alphaModFix/>
          </a:blip>
          <a:srcRect/>
          <a:stretch/>
        </p:blipFill>
        <p:spPr>
          <a:xfrm>
            <a:off x="6801739" y="1566752"/>
            <a:ext cx="1863120" cy="1863120"/>
          </a:xfrm>
          <a:prstGeom prst="rect">
            <a:avLst/>
          </a:prstGeom>
          <a:noFill/>
          <a:ln>
            <a:noFill/>
          </a:ln>
        </p:spPr>
      </p:pic>
      <p:pic>
        <p:nvPicPr>
          <p:cNvPr id="297" name="Google Shape;297;p44"/>
          <p:cNvPicPr preferRelativeResize="0"/>
          <p:nvPr/>
        </p:nvPicPr>
        <p:blipFill rotWithShape="1">
          <a:blip r:embed="rId4">
            <a:alphaModFix/>
          </a:blip>
          <a:srcRect/>
          <a:stretch/>
        </p:blipFill>
        <p:spPr>
          <a:xfrm>
            <a:off x="4711660" y="1566757"/>
            <a:ext cx="1875730" cy="1875726"/>
          </a:xfrm>
          <a:prstGeom prst="rect">
            <a:avLst/>
          </a:prstGeom>
          <a:noFill/>
          <a:ln>
            <a:noFill/>
          </a:ln>
        </p:spPr>
      </p:pic>
      <p:pic>
        <p:nvPicPr>
          <p:cNvPr id="298" name="Google Shape;298;p44"/>
          <p:cNvPicPr preferRelativeResize="0"/>
          <p:nvPr/>
        </p:nvPicPr>
        <p:blipFill rotWithShape="1">
          <a:blip r:embed="rId5">
            <a:alphaModFix/>
          </a:blip>
          <a:srcRect/>
          <a:stretch/>
        </p:blipFill>
        <p:spPr>
          <a:xfrm>
            <a:off x="2610399" y="1566752"/>
            <a:ext cx="1863120" cy="1863120"/>
          </a:xfrm>
          <a:prstGeom prst="rect">
            <a:avLst/>
          </a:prstGeom>
          <a:noFill/>
          <a:ln>
            <a:noFill/>
          </a:ln>
        </p:spPr>
      </p:pic>
      <p:pic>
        <p:nvPicPr>
          <p:cNvPr id="299" name="Google Shape;299;p44"/>
          <p:cNvPicPr preferRelativeResize="0"/>
          <p:nvPr/>
        </p:nvPicPr>
        <p:blipFill rotWithShape="1">
          <a:blip r:embed="rId6">
            <a:alphaModFix/>
          </a:blip>
          <a:srcRect/>
          <a:stretch/>
        </p:blipFill>
        <p:spPr>
          <a:xfrm>
            <a:off x="502822" y="1566752"/>
            <a:ext cx="1863120" cy="1863120"/>
          </a:xfrm>
          <a:prstGeom prst="rect">
            <a:avLst/>
          </a:prstGeom>
          <a:noFill/>
          <a:ln>
            <a:noFill/>
          </a:ln>
        </p:spPr>
      </p:pic>
      <p:sp>
        <p:nvSpPr>
          <p:cNvPr id="300" name="Google Shape;300;p44"/>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6</a:t>
            </a:fld>
            <a:endParaRPr sz="700">
              <a:latin typeface="Proxima Nova Semibold"/>
              <a:ea typeface="Proxima Nova Semibold"/>
              <a:cs typeface="Proxima Nova Semibold"/>
              <a:sym typeface="Proxima Nova Semibold"/>
            </a:endParaRPr>
          </a:p>
        </p:txBody>
      </p:sp>
      <p:grpSp>
        <p:nvGrpSpPr>
          <p:cNvPr id="301" name="Google Shape;301;p44"/>
          <p:cNvGrpSpPr/>
          <p:nvPr/>
        </p:nvGrpSpPr>
        <p:grpSpPr>
          <a:xfrm>
            <a:off x="167531" y="4852630"/>
            <a:ext cx="1505034" cy="174536"/>
            <a:chOff x="442904" y="4166938"/>
            <a:chExt cx="4030621" cy="467300"/>
          </a:xfrm>
        </p:grpSpPr>
        <p:pic>
          <p:nvPicPr>
            <p:cNvPr id="302" name="Google Shape;302;p44"/>
            <p:cNvPicPr preferRelativeResize="0"/>
            <p:nvPr/>
          </p:nvPicPr>
          <p:blipFill rotWithShape="1">
            <a:blip r:embed="rId7">
              <a:alphaModFix/>
            </a:blip>
            <a:srcRect/>
            <a:stretch/>
          </p:blipFill>
          <p:spPr>
            <a:xfrm>
              <a:off x="1848476" y="4166938"/>
              <a:ext cx="2625049" cy="467300"/>
            </a:xfrm>
            <a:prstGeom prst="rect">
              <a:avLst/>
            </a:prstGeom>
            <a:noFill/>
            <a:ln>
              <a:noFill/>
            </a:ln>
          </p:spPr>
        </p:pic>
        <p:grpSp>
          <p:nvGrpSpPr>
            <p:cNvPr id="303" name="Google Shape;303;p44"/>
            <p:cNvGrpSpPr/>
            <p:nvPr/>
          </p:nvGrpSpPr>
          <p:grpSpPr>
            <a:xfrm>
              <a:off x="442904" y="4326529"/>
              <a:ext cx="1033452" cy="205673"/>
              <a:chOff x="7504804" y="565304"/>
              <a:chExt cx="1033452" cy="205673"/>
            </a:xfrm>
          </p:grpSpPr>
          <p:sp>
            <p:nvSpPr>
              <p:cNvPr id="304" name="Google Shape;304;p44"/>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05" name="Google Shape;305;p44"/>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06" name="Google Shape;306;p44"/>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07" name="Google Shape;307;p44"/>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08" name="Google Shape;308;p44"/>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09" name="Google Shape;309;p44"/>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10" name="Google Shape;310;p44"/>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311" name="Google Shape;311;p44"/>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4D48"/>
        </a:solidFill>
        <a:effectLst/>
      </p:bgPr>
    </p:bg>
    <p:spTree>
      <p:nvGrpSpPr>
        <p:cNvPr id="1" name="Shape 315"/>
        <p:cNvGrpSpPr/>
        <p:nvPr/>
      </p:nvGrpSpPr>
      <p:grpSpPr>
        <a:xfrm>
          <a:off x="0" y="0"/>
          <a:ext cx="0" cy="0"/>
          <a:chOff x="0" y="0"/>
          <a:chExt cx="0" cy="0"/>
        </a:xfrm>
      </p:grpSpPr>
      <p:sp>
        <p:nvSpPr>
          <p:cNvPr id="316" name="Google Shape;316;p45"/>
          <p:cNvSpPr txBox="1"/>
          <p:nvPr/>
        </p:nvSpPr>
        <p:spPr>
          <a:xfrm>
            <a:off x="903748" y="2219925"/>
            <a:ext cx="1404600" cy="638100"/>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None/>
            </a:pPr>
            <a:r>
              <a:rPr lang="en" sz="4100">
                <a:solidFill>
                  <a:srgbClr val="FFFFFF"/>
                </a:solidFill>
                <a:latin typeface="Oswald"/>
                <a:ea typeface="Oswald"/>
                <a:cs typeface="Oswald"/>
                <a:sym typeface="Oswald"/>
              </a:rPr>
              <a:t>Agenda</a:t>
            </a:r>
            <a:endParaRPr sz="4100">
              <a:latin typeface="Oswald"/>
              <a:ea typeface="Oswald"/>
              <a:cs typeface="Oswald"/>
              <a:sym typeface="Oswald"/>
            </a:endParaRPr>
          </a:p>
        </p:txBody>
      </p:sp>
      <p:sp>
        <p:nvSpPr>
          <p:cNvPr id="317" name="Google Shape;317;p45"/>
          <p:cNvSpPr txBox="1"/>
          <p:nvPr/>
        </p:nvSpPr>
        <p:spPr>
          <a:xfrm>
            <a:off x="4580229" y="860459"/>
            <a:ext cx="1468800" cy="268200"/>
          </a:xfrm>
          <a:prstGeom prst="rect">
            <a:avLst/>
          </a:prstGeom>
          <a:noFill/>
          <a:ln>
            <a:noFill/>
          </a:ln>
        </p:spPr>
        <p:txBody>
          <a:bodyPr spcFirstLastPara="1" wrap="square" lIns="0" tIns="6350" rIns="0" bIns="0" anchor="t" anchorCtr="0">
            <a:spAutoFit/>
          </a:bodyPr>
          <a:lstStyle/>
          <a:p>
            <a:pPr marL="0" marR="0" lvl="0" indent="0" algn="l" rtl="0">
              <a:lnSpc>
                <a:spcPct val="100000"/>
              </a:lnSpc>
              <a:spcBef>
                <a:spcPts val="0"/>
              </a:spcBef>
              <a:spcAft>
                <a:spcPts val="0"/>
              </a:spcAft>
              <a:buNone/>
            </a:pPr>
            <a:r>
              <a:rPr lang="en" sz="1700">
                <a:solidFill>
                  <a:srgbClr val="FFFFFF"/>
                </a:solidFill>
                <a:latin typeface="Avenir"/>
                <a:ea typeface="Avenir"/>
                <a:cs typeface="Avenir"/>
                <a:sym typeface="Avenir"/>
              </a:rPr>
              <a:t>Define allyship</a:t>
            </a:r>
            <a:endParaRPr sz="1700">
              <a:latin typeface="Avenir"/>
              <a:ea typeface="Avenir"/>
              <a:cs typeface="Avenir"/>
              <a:sym typeface="Avenir"/>
            </a:endParaRPr>
          </a:p>
        </p:txBody>
      </p:sp>
      <p:sp>
        <p:nvSpPr>
          <p:cNvPr id="318" name="Google Shape;318;p45"/>
          <p:cNvSpPr txBox="1"/>
          <p:nvPr/>
        </p:nvSpPr>
        <p:spPr>
          <a:xfrm>
            <a:off x="4580229" y="1477635"/>
            <a:ext cx="2177400" cy="268200"/>
          </a:xfrm>
          <a:prstGeom prst="rect">
            <a:avLst/>
          </a:prstGeom>
          <a:noFill/>
          <a:ln>
            <a:noFill/>
          </a:ln>
        </p:spPr>
        <p:txBody>
          <a:bodyPr spcFirstLastPara="1" wrap="square" lIns="0" tIns="6350" rIns="0" bIns="0" anchor="t" anchorCtr="0">
            <a:spAutoFit/>
          </a:bodyPr>
          <a:lstStyle/>
          <a:p>
            <a:pPr marL="0" marR="0" lvl="0" indent="0" algn="l" rtl="0">
              <a:lnSpc>
                <a:spcPct val="100000"/>
              </a:lnSpc>
              <a:spcBef>
                <a:spcPts val="0"/>
              </a:spcBef>
              <a:spcAft>
                <a:spcPts val="0"/>
              </a:spcAft>
              <a:buNone/>
            </a:pPr>
            <a:r>
              <a:rPr lang="en" sz="1700">
                <a:solidFill>
                  <a:srgbClr val="FFFFFF"/>
                </a:solidFill>
                <a:latin typeface="Avenir"/>
                <a:ea typeface="Avenir"/>
                <a:cs typeface="Avenir"/>
                <a:sym typeface="Avenir"/>
              </a:rPr>
              <a:t>Unpack your privilege</a:t>
            </a:r>
            <a:endParaRPr sz="1700">
              <a:latin typeface="Avenir"/>
              <a:ea typeface="Avenir"/>
              <a:cs typeface="Avenir"/>
              <a:sym typeface="Avenir"/>
            </a:endParaRPr>
          </a:p>
        </p:txBody>
      </p:sp>
      <p:sp>
        <p:nvSpPr>
          <p:cNvPr id="319" name="Google Shape;319;p45"/>
          <p:cNvSpPr txBox="1"/>
          <p:nvPr/>
        </p:nvSpPr>
        <p:spPr>
          <a:xfrm>
            <a:off x="4580224" y="2094800"/>
            <a:ext cx="3314100" cy="268200"/>
          </a:xfrm>
          <a:prstGeom prst="rect">
            <a:avLst/>
          </a:prstGeom>
          <a:noFill/>
          <a:ln>
            <a:noFill/>
          </a:ln>
        </p:spPr>
        <p:txBody>
          <a:bodyPr spcFirstLastPara="1" wrap="square" lIns="0" tIns="6350" rIns="0" bIns="0" anchor="t" anchorCtr="0">
            <a:spAutoFit/>
          </a:bodyPr>
          <a:lstStyle/>
          <a:p>
            <a:pPr marL="0" marR="0" lvl="0" indent="0" algn="l" rtl="0">
              <a:lnSpc>
                <a:spcPct val="100000"/>
              </a:lnSpc>
              <a:spcBef>
                <a:spcPts val="0"/>
              </a:spcBef>
              <a:spcAft>
                <a:spcPts val="0"/>
              </a:spcAft>
              <a:buNone/>
            </a:pPr>
            <a:r>
              <a:rPr lang="en" sz="1700">
                <a:solidFill>
                  <a:srgbClr val="FFFFFF"/>
                </a:solidFill>
                <a:latin typeface="Avenir"/>
                <a:ea typeface="Avenir"/>
                <a:cs typeface="Avenir"/>
                <a:sym typeface="Avenir"/>
              </a:rPr>
              <a:t>Understand workplace inequities</a:t>
            </a:r>
            <a:endParaRPr sz="1700">
              <a:latin typeface="Avenir"/>
              <a:ea typeface="Avenir"/>
              <a:cs typeface="Avenir"/>
              <a:sym typeface="Avenir"/>
            </a:endParaRPr>
          </a:p>
        </p:txBody>
      </p:sp>
      <p:sp>
        <p:nvSpPr>
          <p:cNvPr id="320" name="Google Shape;320;p45"/>
          <p:cNvSpPr txBox="1"/>
          <p:nvPr/>
        </p:nvSpPr>
        <p:spPr>
          <a:xfrm>
            <a:off x="4580229" y="2711989"/>
            <a:ext cx="2051100" cy="268200"/>
          </a:xfrm>
          <a:prstGeom prst="rect">
            <a:avLst/>
          </a:prstGeom>
          <a:noFill/>
          <a:ln>
            <a:noFill/>
          </a:ln>
        </p:spPr>
        <p:txBody>
          <a:bodyPr spcFirstLastPara="1" wrap="square" lIns="0" tIns="6350" rIns="0" bIns="0" anchor="t" anchorCtr="0">
            <a:spAutoFit/>
          </a:bodyPr>
          <a:lstStyle/>
          <a:p>
            <a:pPr marL="0" lvl="0" indent="0" algn="l" rtl="0">
              <a:spcBef>
                <a:spcPts val="0"/>
              </a:spcBef>
              <a:spcAft>
                <a:spcPts val="0"/>
              </a:spcAft>
              <a:buNone/>
            </a:pPr>
            <a:r>
              <a:rPr lang="en" sz="1700">
                <a:solidFill>
                  <a:schemeClr val="lt1"/>
                </a:solidFill>
                <a:latin typeface="Avenir"/>
                <a:ea typeface="Avenir"/>
                <a:cs typeface="Avenir"/>
                <a:sym typeface="Avenir"/>
              </a:rPr>
              <a:t>Discover power</a:t>
            </a:r>
            <a:endParaRPr sz="1700">
              <a:solidFill>
                <a:srgbClr val="FFFFFF"/>
              </a:solidFill>
              <a:latin typeface="Avenir"/>
              <a:ea typeface="Avenir"/>
              <a:cs typeface="Avenir"/>
              <a:sym typeface="Avenir"/>
            </a:endParaRPr>
          </a:p>
        </p:txBody>
      </p:sp>
      <p:sp>
        <p:nvSpPr>
          <p:cNvPr id="321" name="Google Shape;321;p45"/>
          <p:cNvSpPr txBox="1"/>
          <p:nvPr/>
        </p:nvSpPr>
        <p:spPr>
          <a:xfrm>
            <a:off x="4580223" y="3329175"/>
            <a:ext cx="3223200" cy="268200"/>
          </a:xfrm>
          <a:prstGeom prst="rect">
            <a:avLst/>
          </a:prstGeom>
          <a:noFill/>
          <a:ln>
            <a:noFill/>
          </a:ln>
        </p:spPr>
        <p:txBody>
          <a:bodyPr spcFirstLastPara="1" wrap="square" lIns="0" tIns="6350" rIns="0" bIns="0" anchor="t" anchorCtr="0">
            <a:spAutoFit/>
          </a:bodyPr>
          <a:lstStyle/>
          <a:p>
            <a:pPr marL="0" lvl="0" indent="0" algn="l" rtl="0">
              <a:spcBef>
                <a:spcPts val="0"/>
              </a:spcBef>
              <a:spcAft>
                <a:spcPts val="0"/>
              </a:spcAft>
              <a:buClr>
                <a:schemeClr val="dk1"/>
              </a:buClr>
              <a:buFont typeface="Arial"/>
              <a:buNone/>
            </a:pPr>
            <a:r>
              <a:rPr lang="en" sz="1700">
                <a:solidFill>
                  <a:schemeClr val="lt1"/>
                </a:solidFill>
                <a:latin typeface="Avenir"/>
                <a:ea typeface="Avenir"/>
                <a:cs typeface="Avenir"/>
                <a:sym typeface="Avenir"/>
              </a:rPr>
              <a:t>Discover allyship actions</a:t>
            </a:r>
            <a:endParaRPr sz="1700">
              <a:latin typeface="Avenir"/>
              <a:ea typeface="Avenir"/>
              <a:cs typeface="Avenir"/>
              <a:sym typeface="Avenir"/>
            </a:endParaRPr>
          </a:p>
        </p:txBody>
      </p:sp>
      <p:sp>
        <p:nvSpPr>
          <p:cNvPr id="322" name="Google Shape;322;p45"/>
          <p:cNvSpPr txBox="1"/>
          <p:nvPr/>
        </p:nvSpPr>
        <p:spPr>
          <a:xfrm>
            <a:off x="4181073" y="818548"/>
            <a:ext cx="167700" cy="3506400"/>
          </a:xfrm>
          <a:prstGeom prst="rect">
            <a:avLst/>
          </a:prstGeom>
          <a:noFill/>
          <a:ln>
            <a:noFill/>
          </a:ln>
        </p:spPr>
        <p:txBody>
          <a:bodyPr spcFirstLastPara="1" wrap="square" lIns="0" tIns="7225" rIns="0" bIns="0" anchor="t" anchorCtr="0">
            <a:spAutoFit/>
          </a:bodyPr>
          <a:lstStyle/>
          <a:p>
            <a:pPr marL="0" marR="0" lvl="0" indent="0" algn="l" rtl="0">
              <a:lnSpc>
                <a:spcPct val="100000"/>
              </a:lnSpc>
              <a:spcBef>
                <a:spcPts val="0"/>
              </a:spcBef>
              <a:spcAft>
                <a:spcPts val="0"/>
              </a:spcAft>
              <a:buNone/>
            </a:pPr>
            <a:r>
              <a:rPr lang="en" sz="2400" b="1">
                <a:solidFill>
                  <a:srgbClr val="FFFFFF"/>
                </a:solidFill>
                <a:latin typeface="Oswald"/>
                <a:ea typeface="Oswald"/>
                <a:cs typeface="Oswald"/>
                <a:sym typeface="Oswald"/>
              </a:rPr>
              <a:t>1</a:t>
            </a:r>
            <a:endParaRPr sz="2400" b="1">
              <a:latin typeface="Oswald"/>
              <a:ea typeface="Oswald"/>
              <a:cs typeface="Oswald"/>
              <a:sym typeface="Oswald"/>
            </a:endParaRPr>
          </a:p>
          <a:p>
            <a:pPr marL="0" marR="0" lvl="0" indent="0" algn="l" rtl="0">
              <a:lnSpc>
                <a:spcPct val="100000"/>
              </a:lnSpc>
              <a:spcBef>
                <a:spcPts val="2000"/>
              </a:spcBef>
              <a:spcAft>
                <a:spcPts val="0"/>
              </a:spcAft>
              <a:buNone/>
            </a:pPr>
            <a:r>
              <a:rPr lang="en" sz="2400" b="1">
                <a:solidFill>
                  <a:srgbClr val="FFFFFF"/>
                </a:solidFill>
                <a:latin typeface="Oswald"/>
                <a:ea typeface="Oswald"/>
                <a:cs typeface="Oswald"/>
                <a:sym typeface="Oswald"/>
              </a:rPr>
              <a:t>2</a:t>
            </a:r>
            <a:endParaRPr sz="2400">
              <a:latin typeface="Oswald"/>
              <a:ea typeface="Oswald"/>
              <a:cs typeface="Oswald"/>
              <a:sym typeface="Oswald"/>
            </a:endParaRPr>
          </a:p>
          <a:p>
            <a:pPr marL="0" marR="0" lvl="0" indent="0" algn="l" rtl="0">
              <a:lnSpc>
                <a:spcPct val="100000"/>
              </a:lnSpc>
              <a:spcBef>
                <a:spcPts val="2000"/>
              </a:spcBef>
              <a:spcAft>
                <a:spcPts val="0"/>
              </a:spcAft>
              <a:buNone/>
            </a:pPr>
            <a:r>
              <a:rPr lang="en" sz="2400" b="1">
                <a:solidFill>
                  <a:srgbClr val="FFFFFF"/>
                </a:solidFill>
                <a:latin typeface="Oswald"/>
                <a:ea typeface="Oswald"/>
                <a:cs typeface="Oswald"/>
                <a:sym typeface="Oswald"/>
              </a:rPr>
              <a:t>3</a:t>
            </a:r>
            <a:endParaRPr sz="2400">
              <a:latin typeface="Oswald"/>
              <a:ea typeface="Oswald"/>
              <a:cs typeface="Oswald"/>
              <a:sym typeface="Oswald"/>
            </a:endParaRPr>
          </a:p>
          <a:p>
            <a:pPr marL="0" marR="0" lvl="0" indent="0" algn="l" rtl="0">
              <a:lnSpc>
                <a:spcPct val="100000"/>
              </a:lnSpc>
              <a:spcBef>
                <a:spcPts val="2000"/>
              </a:spcBef>
              <a:spcAft>
                <a:spcPts val="0"/>
              </a:spcAft>
              <a:buNone/>
            </a:pPr>
            <a:r>
              <a:rPr lang="en" sz="2400" b="1">
                <a:solidFill>
                  <a:srgbClr val="FFFFFF"/>
                </a:solidFill>
                <a:latin typeface="Oswald"/>
                <a:ea typeface="Oswald"/>
                <a:cs typeface="Oswald"/>
                <a:sym typeface="Oswald"/>
              </a:rPr>
              <a:t>4</a:t>
            </a:r>
            <a:endParaRPr sz="2400">
              <a:latin typeface="Oswald"/>
              <a:ea typeface="Oswald"/>
              <a:cs typeface="Oswald"/>
              <a:sym typeface="Oswald"/>
            </a:endParaRPr>
          </a:p>
          <a:p>
            <a:pPr marL="0" marR="0" lvl="0" indent="0" algn="l" rtl="0">
              <a:lnSpc>
                <a:spcPct val="100000"/>
              </a:lnSpc>
              <a:spcBef>
                <a:spcPts val="2000"/>
              </a:spcBef>
              <a:spcAft>
                <a:spcPts val="0"/>
              </a:spcAft>
              <a:buNone/>
            </a:pPr>
            <a:r>
              <a:rPr lang="en" sz="2400" b="1">
                <a:solidFill>
                  <a:srgbClr val="FFFFFF"/>
                </a:solidFill>
                <a:latin typeface="Oswald"/>
                <a:ea typeface="Oswald"/>
                <a:cs typeface="Oswald"/>
                <a:sym typeface="Oswald"/>
              </a:rPr>
              <a:t>5</a:t>
            </a:r>
            <a:endParaRPr sz="2400" b="1">
              <a:solidFill>
                <a:srgbClr val="FFFFFF"/>
              </a:solidFill>
              <a:latin typeface="Oswald"/>
              <a:ea typeface="Oswald"/>
              <a:cs typeface="Oswald"/>
              <a:sym typeface="Oswald"/>
            </a:endParaRPr>
          </a:p>
          <a:p>
            <a:pPr marL="0" marR="0" lvl="0" indent="0" algn="l" rtl="0">
              <a:lnSpc>
                <a:spcPct val="100000"/>
              </a:lnSpc>
              <a:spcBef>
                <a:spcPts val="2000"/>
              </a:spcBef>
              <a:spcAft>
                <a:spcPts val="0"/>
              </a:spcAft>
              <a:buNone/>
            </a:pPr>
            <a:r>
              <a:rPr lang="en" sz="2400" b="1">
                <a:solidFill>
                  <a:srgbClr val="FFFFFF"/>
                </a:solidFill>
                <a:latin typeface="Oswald"/>
                <a:ea typeface="Oswald"/>
                <a:cs typeface="Oswald"/>
                <a:sym typeface="Oswald"/>
              </a:rPr>
              <a:t>6</a:t>
            </a:r>
            <a:endParaRPr sz="2400" b="1">
              <a:solidFill>
                <a:srgbClr val="FFFFFF"/>
              </a:solidFill>
              <a:latin typeface="Oswald"/>
              <a:ea typeface="Oswald"/>
              <a:cs typeface="Oswald"/>
              <a:sym typeface="Oswald"/>
            </a:endParaRPr>
          </a:p>
        </p:txBody>
      </p:sp>
      <p:sp>
        <p:nvSpPr>
          <p:cNvPr id="323" name="Google Shape;323;p45"/>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solidFill>
                  <a:srgbClr val="FFFFFF"/>
                </a:solidFill>
                <a:latin typeface="Proxima Nova Semibold"/>
                <a:ea typeface="Proxima Nova Semibold"/>
                <a:cs typeface="Proxima Nova Semibold"/>
                <a:sym typeface="Proxima Nova Semibold"/>
              </a:rPr>
              <a:t> </a:t>
            </a:r>
            <a:r>
              <a:rPr lang="en" sz="700">
                <a:solidFill>
                  <a:srgbClr val="FFFFFF"/>
                </a:solidFill>
                <a:latin typeface="Avenir"/>
                <a:ea typeface="Avenir"/>
                <a:cs typeface="Avenir"/>
                <a:sym typeface="Avenir"/>
              </a:rPr>
              <a:t> ©2021 LeanIn.Org, LLC</a:t>
            </a:r>
            <a:r>
              <a:rPr lang="en" sz="700">
                <a:solidFill>
                  <a:srgbClr val="FFFFFF"/>
                </a:solidFill>
                <a:latin typeface="Proxima Nova Semibold"/>
                <a:ea typeface="Proxima Nova Semibold"/>
                <a:cs typeface="Proxima Nova Semibold"/>
                <a:sym typeface="Proxima Nova Semibold"/>
              </a:rPr>
              <a:t>   </a:t>
            </a:r>
            <a:fld id="{00000000-1234-1234-1234-123412341234}" type="slidenum">
              <a:rPr lang="en" sz="700">
                <a:solidFill>
                  <a:srgbClr val="FFFFFF"/>
                </a:solidFill>
                <a:latin typeface="Proxima Nova Semibold"/>
                <a:ea typeface="Proxima Nova Semibold"/>
                <a:cs typeface="Proxima Nova Semibold"/>
                <a:sym typeface="Proxima Nova Semibold"/>
              </a:rPr>
              <a:t>7</a:t>
            </a:fld>
            <a:endParaRPr sz="700">
              <a:solidFill>
                <a:srgbClr val="FFFFFF"/>
              </a:solidFill>
              <a:latin typeface="Proxima Nova Semibold"/>
              <a:ea typeface="Proxima Nova Semibold"/>
              <a:cs typeface="Proxima Nova Semibold"/>
              <a:sym typeface="Proxima Nova Semibold"/>
            </a:endParaRPr>
          </a:p>
        </p:txBody>
      </p:sp>
      <p:pic>
        <p:nvPicPr>
          <p:cNvPr id="324" name="Google Shape;324;p45"/>
          <p:cNvPicPr preferRelativeResize="0"/>
          <p:nvPr/>
        </p:nvPicPr>
        <p:blipFill rotWithShape="1">
          <a:blip r:embed="rId3">
            <a:alphaModFix/>
          </a:blip>
          <a:srcRect/>
          <a:stretch/>
        </p:blipFill>
        <p:spPr>
          <a:xfrm>
            <a:off x="692372" y="4852630"/>
            <a:ext cx="980193" cy="174536"/>
          </a:xfrm>
          <a:prstGeom prst="rect">
            <a:avLst/>
          </a:prstGeom>
          <a:noFill/>
          <a:ln>
            <a:noFill/>
          </a:ln>
        </p:spPr>
      </p:pic>
      <p:grpSp>
        <p:nvGrpSpPr>
          <p:cNvPr id="325" name="Google Shape;325;p45"/>
          <p:cNvGrpSpPr/>
          <p:nvPr/>
        </p:nvGrpSpPr>
        <p:grpSpPr>
          <a:xfrm>
            <a:off x="167531" y="4912238"/>
            <a:ext cx="385891" cy="76819"/>
            <a:chOff x="7504804" y="565304"/>
            <a:chExt cx="1033452" cy="205673"/>
          </a:xfrm>
        </p:grpSpPr>
        <p:sp>
          <p:nvSpPr>
            <p:cNvPr id="326" name="Google Shape;326;p45"/>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27" name="Google Shape;327;p45"/>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28" name="Google Shape;328;p45"/>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29" name="Google Shape;329;p45"/>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30" name="Google Shape;330;p45"/>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31" name="Google Shape;331;p45"/>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32" name="Google Shape;332;p45"/>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333" name="Google Shape;333;p45"/>
          <p:cNvCxnSpPr/>
          <p:nvPr/>
        </p:nvCxnSpPr>
        <p:spPr>
          <a:xfrm>
            <a:off x="655710" y="4894224"/>
            <a:ext cx="0" cy="107700"/>
          </a:xfrm>
          <a:prstGeom prst="straightConnector1">
            <a:avLst/>
          </a:prstGeom>
          <a:noFill/>
          <a:ln w="9525" cap="flat" cmpd="sng">
            <a:solidFill>
              <a:srgbClr val="FFFFFF"/>
            </a:solidFill>
            <a:prstDash val="solid"/>
            <a:round/>
            <a:headEnd type="none" w="med" len="med"/>
            <a:tailEnd type="none" w="med" len="med"/>
          </a:ln>
        </p:spPr>
      </p:cxnSp>
      <p:sp>
        <p:nvSpPr>
          <p:cNvPr id="334" name="Google Shape;334;p45"/>
          <p:cNvSpPr txBox="1"/>
          <p:nvPr/>
        </p:nvSpPr>
        <p:spPr>
          <a:xfrm>
            <a:off x="4580229" y="3964953"/>
            <a:ext cx="2110500" cy="268200"/>
          </a:xfrm>
          <a:prstGeom prst="rect">
            <a:avLst/>
          </a:prstGeom>
          <a:noFill/>
          <a:ln>
            <a:noFill/>
          </a:ln>
        </p:spPr>
        <p:txBody>
          <a:bodyPr spcFirstLastPara="1" wrap="square" lIns="0" tIns="6350" rIns="0" bIns="0" anchor="t" anchorCtr="0">
            <a:spAutoFit/>
          </a:bodyPr>
          <a:lstStyle/>
          <a:p>
            <a:pPr marL="0" lvl="0" indent="0" algn="l" rtl="0">
              <a:spcBef>
                <a:spcPts val="0"/>
              </a:spcBef>
              <a:spcAft>
                <a:spcPts val="0"/>
              </a:spcAft>
              <a:buClr>
                <a:schemeClr val="dk1"/>
              </a:buClr>
              <a:buFont typeface="Arial"/>
              <a:buNone/>
            </a:pPr>
            <a:r>
              <a:rPr lang="en" sz="1700">
                <a:solidFill>
                  <a:schemeClr val="lt1"/>
                </a:solidFill>
                <a:latin typeface="Avenir"/>
                <a:ea typeface="Avenir"/>
                <a:cs typeface="Avenir"/>
                <a:sym typeface="Avenir"/>
              </a:rPr>
              <a:t>Wrap Up</a:t>
            </a:r>
            <a:endParaRPr sz="1700">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C5E4E0">
            <a:alpha val="49800"/>
          </a:srgbClr>
        </a:solidFill>
        <a:effectLst/>
      </p:bgPr>
    </p:bg>
    <p:spTree>
      <p:nvGrpSpPr>
        <p:cNvPr id="1" name="Shape 338"/>
        <p:cNvGrpSpPr/>
        <p:nvPr/>
      </p:nvGrpSpPr>
      <p:grpSpPr>
        <a:xfrm>
          <a:off x="0" y="0"/>
          <a:ext cx="0" cy="0"/>
          <a:chOff x="0" y="0"/>
          <a:chExt cx="0" cy="0"/>
        </a:xfrm>
      </p:grpSpPr>
      <p:pic>
        <p:nvPicPr>
          <p:cNvPr id="339" name="Google Shape;339;p46"/>
          <p:cNvPicPr preferRelativeResize="0"/>
          <p:nvPr/>
        </p:nvPicPr>
        <p:blipFill rotWithShape="1">
          <a:blip r:embed="rId3">
            <a:alphaModFix/>
          </a:blip>
          <a:srcRect/>
          <a:stretch/>
        </p:blipFill>
        <p:spPr>
          <a:xfrm>
            <a:off x="1188491" y="1330572"/>
            <a:ext cx="7783510" cy="3195664"/>
          </a:xfrm>
          <a:prstGeom prst="rect">
            <a:avLst/>
          </a:prstGeom>
          <a:noFill/>
          <a:ln>
            <a:noFill/>
          </a:ln>
        </p:spPr>
      </p:pic>
      <p:sp>
        <p:nvSpPr>
          <p:cNvPr id="340" name="Google Shape;340;p46"/>
          <p:cNvSpPr txBox="1">
            <a:spLocks noGrp="1"/>
          </p:cNvSpPr>
          <p:nvPr>
            <p:ph type="ctrTitle" idx="4294967295"/>
          </p:nvPr>
        </p:nvSpPr>
        <p:spPr>
          <a:xfrm>
            <a:off x="2686351" y="667925"/>
            <a:ext cx="3771300" cy="406500"/>
          </a:xfrm>
          <a:prstGeom prst="rect">
            <a:avLst/>
          </a:prstGeom>
          <a:noFill/>
          <a:ln>
            <a:noFill/>
          </a:ln>
        </p:spPr>
        <p:txBody>
          <a:bodyPr spcFirstLastPara="1" wrap="square" lIns="0" tIns="6350" rIns="0" bIns="0" anchor="t" anchorCtr="0">
            <a:spAutoFit/>
          </a:bodyPr>
          <a:lstStyle/>
          <a:p>
            <a:pPr marL="12700" lvl="0" indent="0" algn="ctr" rtl="0">
              <a:lnSpc>
                <a:spcPct val="100000"/>
              </a:lnSpc>
              <a:spcBef>
                <a:spcPts val="0"/>
              </a:spcBef>
              <a:spcAft>
                <a:spcPts val="0"/>
              </a:spcAft>
              <a:buNone/>
            </a:pPr>
            <a:r>
              <a:rPr lang="en" sz="2600">
                <a:solidFill>
                  <a:srgbClr val="000000"/>
                </a:solidFill>
                <a:latin typeface="Oswald"/>
                <a:ea typeface="Oswald"/>
                <a:cs typeface="Oswald"/>
                <a:sym typeface="Oswald"/>
              </a:rPr>
              <a:t>WHY I’M HERE</a:t>
            </a:r>
            <a:endParaRPr sz="2600">
              <a:solidFill>
                <a:srgbClr val="000000"/>
              </a:solidFill>
              <a:latin typeface="Oswald"/>
              <a:ea typeface="Oswald"/>
              <a:cs typeface="Oswald"/>
              <a:sym typeface="Oswald"/>
            </a:endParaRPr>
          </a:p>
        </p:txBody>
      </p:sp>
      <p:sp>
        <p:nvSpPr>
          <p:cNvPr id="341" name="Google Shape;341;p46"/>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8</a:t>
            </a:fld>
            <a:endParaRPr sz="700">
              <a:latin typeface="Proxima Nova Semibold"/>
              <a:ea typeface="Proxima Nova Semibold"/>
              <a:cs typeface="Proxima Nova Semibold"/>
              <a:sym typeface="Proxima Nova Semibold"/>
            </a:endParaRPr>
          </a:p>
        </p:txBody>
      </p:sp>
      <p:grpSp>
        <p:nvGrpSpPr>
          <p:cNvPr id="342" name="Google Shape;342;p46"/>
          <p:cNvGrpSpPr/>
          <p:nvPr/>
        </p:nvGrpSpPr>
        <p:grpSpPr>
          <a:xfrm>
            <a:off x="167531" y="4852630"/>
            <a:ext cx="1505034" cy="174536"/>
            <a:chOff x="442904" y="4166938"/>
            <a:chExt cx="4030621" cy="467300"/>
          </a:xfrm>
        </p:grpSpPr>
        <p:pic>
          <p:nvPicPr>
            <p:cNvPr id="343" name="Google Shape;343;p46"/>
            <p:cNvPicPr preferRelativeResize="0"/>
            <p:nvPr/>
          </p:nvPicPr>
          <p:blipFill rotWithShape="1">
            <a:blip r:embed="rId4">
              <a:alphaModFix/>
            </a:blip>
            <a:srcRect/>
            <a:stretch/>
          </p:blipFill>
          <p:spPr>
            <a:xfrm>
              <a:off x="1848476" y="4166938"/>
              <a:ext cx="2625049" cy="467300"/>
            </a:xfrm>
            <a:prstGeom prst="rect">
              <a:avLst/>
            </a:prstGeom>
            <a:noFill/>
            <a:ln>
              <a:noFill/>
            </a:ln>
          </p:spPr>
        </p:pic>
        <p:grpSp>
          <p:nvGrpSpPr>
            <p:cNvPr id="344" name="Google Shape;344;p46"/>
            <p:cNvGrpSpPr/>
            <p:nvPr/>
          </p:nvGrpSpPr>
          <p:grpSpPr>
            <a:xfrm>
              <a:off x="442904" y="4326529"/>
              <a:ext cx="1033452" cy="205673"/>
              <a:chOff x="7504804" y="565304"/>
              <a:chExt cx="1033452" cy="205673"/>
            </a:xfrm>
          </p:grpSpPr>
          <p:sp>
            <p:nvSpPr>
              <p:cNvPr id="345" name="Google Shape;345;p46"/>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46" name="Google Shape;346;p46"/>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47" name="Google Shape;347;p46"/>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48" name="Google Shape;348;p46"/>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49" name="Google Shape;349;p46"/>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50" name="Google Shape;350;p46"/>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51" name="Google Shape;351;p46"/>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352" name="Google Shape;352;p46"/>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DF3E9"/>
        </a:solidFill>
        <a:effectLst/>
      </p:bgPr>
    </p:bg>
    <p:spTree>
      <p:nvGrpSpPr>
        <p:cNvPr id="1" name="Shape 356"/>
        <p:cNvGrpSpPr/>
        <p:nvPr/>
      </p:nvGrpSpPr>
      <p:grpSpPr>
        <a:xfrm>
          <a:off x="0" y="0"/>
          <a:ext cx="0" cy="0"/>
          <a:chOff x="0" y="0"/>
          <a:chExt cx="0" cy="0"/>
        </a:xfrm>
      </p:grpSpPr>
      <p:sp>
        <p:nvSpPr>
          <p:cNvPr id="357" name="Google Shape;357;p47"/>
          <p:cNvSpPr txBox="1">
            <a:spLocks noGrp="1"/>
          </p:cNvSpPr>
          <p:nvPr>
            <p:ph type="title"/>
          </p:nvPr>
        </p:nvSpPr>
        <p:spPr>
          <a:xfrm>
            <a:off x="708600" y="307300"/>
            <a:ext cx="6937200" cy="530400"/>
          </a:xfrm>
          <a:prstGeom prst="rect">
            <a:avLst/>
          </a:prstGeom>
          <a:noFill/>
          <a:ln>
            <a:noFill/>
          </a:ln>
        </p:spPr>
        <p:txBody>
          <a:bodyPr spcFirstLastPara="1" wrap="square" lIns="0" tIns="6925" rIns="0" bIns="0" anchor="t" anchorCtr="0">
            <a:spAutoFit/>
          </a:bodyPr>
          <a:lstStyle/>
          <a:p>
            <a:pPr marL="0" lvl="0" indent="0" algn="l" rtl="0">
              <a:lnSpc>
                <a:spcPct val="100000"/>
              </a:lnSpc>
              <a:spcBef>
                <a:spcPts val="0"/>
              </a:spcBef>
              <a:spcAft>
                <a:spcPts val="0"/>
              </a:spcAft>
              <a:buNone/>
            </a:pPr>
            <a:r>
              <a:rPr lang="en" sz="3400" b="0">
                <a:solidFill>
                  <a:srgbClr val="000000"/>
                </a:solidFill>
                <a:latin typeface="Oswald"/>
                <a:ea typeface="Oswald"/>
                <a:cs typeface="Oswald"/>
                <a:sym typeface="Oswald"/>
              </a:rPr>
              <a:t>Allyship can be a powerful force for good</a:t>
            </a:r>
            <a:endParaRPr sz="3400">
              <a:latin typeface="Oswald"/>
              <a:ea typeface="Oswald"/>
              <a:cs typeface="Oswald"/>
              <a:sym typeface="Oswald"/>
            </a:endParaRPr>
          </a:p>
        </p:txBody>
      </p:sp>
      <p:grpSp>
        <p:nvGrpSpPr>
          <p:cNvPr id="358" name="Google Shape;358;p47"/>
          <p:cNvGrpSpPr/>
          <p:nvPr/>
        </p:nvGrpSpPr>
        <p:grpSpPr>
          <a:xfrm>
            <a:off x="1452942" y="1812738"/>
            <a:ext cx="6667836" cy="1489331"/>
            <a:chOff x="3194684" y="3985791"/>
            <a:chExt cx="14661029" cy="3274695"/>
          </a:xfrm>
        </p:grpSpPr>
        <p:sp>
          <p:nvSpPr>
            <p:cNvPr id="359" name="Google Shape;359;p47"/>
            <p:cNvSpPr/>
            <p:nvPr/>
          </p:nvSpPr>
          <p:spPr>
            <a:xfrm>
              <a:off x="4230237" y="5622865"/>
              <a:ext cx="11937365" cy="0"/>
            </a:xfrm>
            <a:custGeom>
              <a:avLst/>
              <a:gdLst/>
              <a:ahLst/>
              <a:cxnLst/>
              <a:rect l="l" t="t" r="r" b="b"/>
              <a:pathLst>
                <a:path w="11937365" h="120000" extrusionOk="0">
                  <a:moveTo>
                    <a:pt x="0" y="0"/>
                  </a:moveTo>
                  <a:lnTo>
                    <a:pt x="11936809" y="0"/>
                  </a:lnTo>
                </a:path>
              </a:pathLst>
            </a:custGeom>
            <a:noFill/>
            <a:ln w="62825" cap="flat" cmpd="sng">
              <a:solidFill>
                <a:srgbClr val="F5BB9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0" name="Google Shape;360;p47"/>
            <p:cNvSpPr/>
            <p:nvPr/>
          </p:nvSpPr>
          <p:spPr>
            <a:xfrm>
              <a:off x="3560097" y="5257440"/>
              <a:ext cx="730885" cy="730885"/>
            </a:xfrm>
            <a:custGeom>
              <a:avLst/>
              <a:gdLst/>
              <a:ahLst/>
              <a:cxnLst/>
              <a:rect l="l" t="t" r="r" b="b"/>
              <a:pathLst>
                <a:path w="730885" h="730885" extrusionOk="0">
                  <a:moveTo>
                    <a:pt x="365423" y="0"/>
                  </a:moveTo>
                  <a:lnTo>
                    <a:pt x="319585" y="2847"/>
                  </a:lnTo>
                  <a:lnTo>
                    <a:pt x="275447" y="11160"/>
                  </a:lnTo>
                  <a:lnTo>
                    <a:pt x="233350" y="24597"/>
                  </a:lnTo>
                  <a:lnTo>
                    <a:pt x="193636" y="42815"/>
                  </a:lnTo>
                  <a:lnTo>
                    <a:pt x="156650" y="65472"/>
                  </a:lnTo>
                  <a:lnTo>
                    <a:pt x="122731" y="92225"/>
                  </a:lnTo>
                  <a:lnTo>
                    <a:pt x="92225" y="122731"/>
                  </a:lnTo>
                  <a:lnTo>
                    <a:pt x="65472" y="156650"/>
                  </a:lnTo>
                  <a:lnTo>
                    <a:pt x="42815" y="193636"/>
                  </a:lnTo>
                  <a:lnTo>
                    <a:pt x="24597" y="233350"/>
                  </a:lnTo>
                  <a:lnTo>
                    <a:pt x="11160" y="275447"/>
                  </a:lnTo>
                  <a:lnTo>
                    <a:pt x="2847" y="319585"/>
                  </a:lnTo>
                  <a:lnTo>
                    <a:pt x="0" y="365423"/>
                  </a:lnTo>
                  <a:lnTo>
                    <a:pt x="2847" y="411260"/>
                  </a:lnTo>
                  <a:lnTo>
                    <a:pt x="11160" y="455399"/>
                  </a:lnTo>
                  <a:lnTo>
                    <a:pt x="24597" y="497496"/>
                  </a:lnTo>
                  <a:lnTo>
                    <a:pt x="42815" y="537209"/>
                  </a:lnTo>
                  <a:lnTo>
                    <a:pt x="65472" y="574196"/>
                  </a:lnTo>
                  <a:lnTo>
                    <a:pt x="92225" y="608114"/>
                  </a:lnTo>
                  <a:lnTo>
                    <a:pt x="122731" y="638621"/>
                  </a:lnTo>
                  <a:lnTo>
                    <a:pt x="156650" y="665374"/>
                  </a:lnTo>
                  <a:lnTo>
                    <a:pt x="193636" y="688031"/>
                  </a:lnTo>
                  <a:lnTo>
                    <a:pt x="233350" y="706249"/>
                  </a:lnTo>
                  <a:lnTo>
                    <a:pt x="275447" y="719686"/>
                  </a:lnTo>
                  <a:lnTo>
                    <a:pt x="319585" y="727999"/>
                  </a:lnTo>
                  <a:lnTo>
                    <a:pt x="365423" y="730846"/>
                  </a:lnTo>
                  <a:lnTo>
                    <a:pt x="411260" y="727999"/>
                  </a:lnTo>
                  <a:lnTo>
                    <a:pt x="455399" y="719686"/>
                  </a:lnTo>
                  <a:lnTo>
                    <a:pt x="497496" y="706249"/>
                  </a:lnTo>
                  <a:lnTo>
                    <a:pt x="537209" y="688031"/>
                  </a:lnTo>
                  <a:lnTo>
                    <a:pt x="574196" y="665374"/>
                  </a:lnTo>
                  <a:lnTo>
                    <a:pt x="608114" y="638621"/>
                  </a:lnTo>
                  <a:lnTo>
                    <a:pt x="638621" y="608114"/>
                  </a:lnTo>
                  <a:lnTo>
                    <a:pt x="665374" y="574196"/>
                  </a:lnTo>
                  <a:lnTo>
                    <a:pt x="688031" y="537209"/>
                  </a:lnTo>
                  <a:lnTo>
                    <a:pt x="706249" y="497496"/>
                  </a:lnTo>
                  <a:lnTo>
                    <a:pt x="719686" y="455399"/>
                  </a:lnTo>
                  <a:lnTo>
                    <a:pt x="727999" y="411260"/>
                  </a:lnTo>
                  <a:lnTo>
                    <a:pt x="730846" y="365423"/>
                  </a:lnTo>
                  <a:lnTo>
                    <a:pt x="727999" y="319585"/>
                  </a:lnTo>
                  <a:lnTo>
                    <a:pt x="719686" y="275447"/>
                  </a:lnTo>
                  <a:lnTo>
                    <a:pt x="706249" y="233350"/>
                  </a:lnTo>
                  <a:lnTo>
                    <a:pt x="688031" y="193636"/>
                  </a:lnTo>
                  <a:lnTo>
                    <a:pt x="665374" y="156650"/>
                  </a:lnTo>
                  <a:lnTo>
                    <a:pt x="638621" y="122731"/>
                  </a:lnTo>
                  <a:lnTo>
                    <a:pt x="608114" y="92225"/>
                  </a:lnTo>
                  <a:lnTo>
                    <a:pt x="574196" y="65472"/>
                  </a:lnTo>
                  <a:lnTo>
                    <a:pt x="537209" y="42815"/>
                  </a:lnTo>
                  <a:lnTo>
                    <a:pt x="497496" y="24597"/>
                  </a:lnTo>
                  <a:lnTo>
                    <a:pt x="455399" y="11160"/>
                  </a:lnTo>
                  <a:lnTo>
                    <a:pt x="411260" y="2847"/>
                  </a:lnTo>
                  <a:lnTo>
                    <a:pt x="365423" y="0"/>
                  </a:lnTo>
                  <a:close/>
                </a:path>
              </a:pathLst>
            </a:custGeom>
            <a:solidFill>
              <a:srgbClr val="332C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1" name="Google Shape;361;p47"/>
            <p:cNvSpPr/>
            <p:nvPr/>
          </p:nvSpPr>
          <p:spPr>
            <a:xfrm>
              <a:off x="3194684" y="4892017"/>
              <a:ext cx="1461770" cy="1461770"/>
            </a:xfrm>
            <a:custGeom>
              <a:avLst/>
              <a:gdLst/>
              <a:ahLst/>
              <a:cxnLst/>
              <a:rect l="l" t="t" r="r" b="b"/>
              <a:pathLst>
                <a:path w="1461770" h="1461770" extrusionOk="0">
                  <a:moveTo>
                    <a:pt x="730836" y="1461693"/>
                  </a:moveTo>
                  <a:lnTo>
                    <a:pt x="778889" y="1460139"/>
                  </a:lnTo>
                  <a:lnTo>
                    <a:pt x="826112" y="1455539"/>
                  </a:lnTo>
                  <a:lnTo>
                    <a:pt x="872408" y="1447991"/>
                  </a:lnTo>
                  <a:lnTo>
                    <a:pt x="917682" y="1437590"/>
                  </a:lnTo>
                  <a:lnTo>
                    <a:pt x="961837" y="1424434"/>
                  </a:lnTo>
                  <a:lnTo>
                    <a:pt x="1004777" y="1408617"/>
                  </a:lnTo>
                  <a:lnTo>
                    <a:pt x="1046406" y="1390238"/>
                  </a:lnTo>
                  <a:lnTo>
                    <a:pt x="1086626" y="1369391"/>
                  </a:lnTo>
                  <a:lnTo>
                    <a:pt x="1125343" y="1346173"/>
                  </a:lnTo>
                  <a:lnTo>
                    <a:pt x="1162459" y="1320681"/>
                  </a:lnTo>
                  <a:lnTo>
                    <a:pt x="1197879" y="1293011"/>
                  </a:lnTo>
                  <a:lnTo>
                    <a:pt x="1231505" y="1263258"/>
                  </a:lnTo>
                  <a:lnTo>
                    <a:pt x="1263242" y="1231521"/>
                  </a:lnTo>
                  <a:lnTo>
                    <a:pt x="1292994" y="1197893"/>
                  </a:lnTo>
                  <a:lnTo>
                    <a:pt x="1320664" y="1162473"/>
                  </a:lnTo>
                  <a:lnTo>
                    <a:pt x="1346155" y="1125357"/>
                  </a:lnTo>
                  <a:lnTo>
                    <a:pt x="1369372" y="1086639"/>
                  </a:lnTo>
                  <a:lnTo>
                    <a:pt x="1390219" y="1046418"/>
                  </a:lnTo>
                  <a:lnTo>
                    <a:pt x="1408598" y="1004789"/>
                  </a:lnTo>
                  <a:lnTo>
                    <a:pt x="1424414" y="961849"/>
                  </a:lnTo>
                  <a:lnTo>
                    <a:pt x="1437570" y="917694"/>
                  </a:lnTo>
                  <a:lnTo>
                    <a:pt x="1447970" y="872419"/>
                  </a:lnTo>
                  <a:lnTo>
                    <a:pt x="1455518" y="826122"/>
                  </a:lnTo>
                  <a:lnTo>
                    <a:pt x="1460118" y="778899"/>
                  </a:lnTo>
                  <a:lnTo>
                    <a:pt x="1461672" y="730846"/>
                  </a:lnTo>
                  <a:lnTo>
                    <a:pt x="1460118" y="682793"/>
                  </a:lnTo>
                  <a:lnTo>
                    <a:pt x="1455518" y="635570"/>
                  </a:lnTo>
                  <a:lnTo>
                    <a:pt x="1447970" y="589274"/>
                  </a:lnTo>
                  <a:lnTo>
                    <a:pt x="1437570" y="543999"/>
                  </a:lnTo>
                  <a:lnTo>
                    <a:pt x="1424414" y="499844"/>
                  </a:lnTo>
                  <a:lnTo>
                    <a:pt x="1408598" y="456903"/>
                  </a:lnTo>
                  <a:lnTo>
                    <a:pt x="1390219" y="415274"/>
                  </a:lnTo>
                  <a:lnTo>
                    <a:pt x="1369372" y="375053"/>
                  </a:lnTo>
                  <a:lnTo>
                    <a:pt x="1346155" y="336336"/>
                  </a:lnTo>
                  <a:lnTo>
                    <a:pt x="1320664" y="299219"/>
                  </a:lnTo>
                  <a:lnTo>
                    <a:pt x="1292994" y="263799"/>
                  </a:lnTo>
                  <a:lnTo>
                    <a:pt x="1263242" y="230172"/>
                  </a:lnTo>
                  <a:lnTo>
                    <a:pt x="1231505" y="198434"/>
                  </a:lnTo>
                  <a:lnTo>
                    <a:pt x="1197879" y="168682"/>
                  </a:lnTo>
                  <a:lnTo>
                    <a:pt x="1162459" y="141012"/>
                  </a:lnTo>
                  <a:lnTo>
                    <a:pt x="1125343" y="115519"/>
                  </a:lnTo>
                  <a:lnTo>
                    <a:pt x="1086626" y="92302"/>
                  </a:lnTo>
                  <a:lnTo>
                    <a:pt x="1046406" y="71455"/>
                  </a:lnTo>
                  <a:lnTo>
                    <a:pt x="1004777" y="53075"/>
                  </a:lnTo>
                  <a:lnTo>
                    <a:pt x="961837" y="37259"/>
                  </a:lnTo>
                  <a:lnTo>
                    <a:pt x="917682" y="24102"/>
                  </a:lnTo>
                  <a:lnTo>
                    <a:pt x="872408" y="13702"/>
                  </a:lnTo>
                  <a:lnTo>
                    <a:pt x="826112" y="6154"/>
                  </a:lnTo>
                  <a:lnTo>
                    <a:pt x="778889" y="1554"/>
                  </a:lnTo>
                  <a:lnTo>
                    <a:pt x="730836" y="0"/>
                  </a:lnTo>
                  <a:lnTo>
                    <a:pt x="682783" y="1554"/>
                  </a:lnTo>
                  <a:lnTo>
                    <a:pt x="635560" y="6154"/>
                  </a:lnTo>
                  <a:lnTo>
                    <a:pt x="589263" y="13702"/>
                  </a:lnTo>
                  <a:lnTo>
                    <a:pt x="543989" y="24102"/>
                  </a:lnTo>
                  <a:lnTo>
                    <a:pt x="499834" y="37259"/>
                  </a:lnTo>
                  <a:lnTo>
                    <a:pt x="456894" y="53075"/>
                  </a:lnTo>
                  <a:lnTo>
                    <a:pt x="415266" y="71455"/>
                  </a:lnTo>
                  <a:lnTo>
                    <a:pt x="375045" y="92302"/>
                  </a:lnTo>
                  <a:lnTo>
                    <a:pt x="336329" y="115519"/>
                  </a:lnTo>
                  <a:lnTo>
                    <a:pt x="299213" y="141012"/>
                  </a:lnTo>
                  <a:lnTo>
                    <a:pt x="263793" y="168682"/>
                  </a:lnTo>
                  <a:lnTo>
                    <a:pt x="230167" y="198434"/>
                  </a:lnTo>
                  <a:lnTo>
                    <a:pt x="198429" y="230172"/>
                  </a:lnTo>
                  <a:lnTo>
                    <a:pt x="168678" y="263799"/>
                  </a:lnTo>
                  <a:lnTo>
                    <a:pt x="141008" y="299219"/>
                  </a:lnTo>
                  <a:lnTo>
                    <a:pt x="115516" y="336336"/>
                  </a:lnTo>
                  <a:lnTo>
                    <a:pt x="92299" y="375053"/>
                  </a:lnTo>
                  <a:lnTo>
                    <a:pt x="71453" y="415274"/>
                  </a:lnTo>
                  <a:lnTo>
                    <a:pt x="53074" y="456903"/>
                  </a:lnTo>
                  <a:lnTo>
                    <a:pt x="37258" y="499844"/>
                  </a:lnTo>
                  <a:lnTo>
                    <a:pt x="24102" y="543999"/>
                  </a:lnTo>
                  <a:lnTo>
                    <a:pt x="13701" y="589274"/>
                  </a:lnTo>
                  <a:lnTo>
                    <a:pt x="6153" y="635570"/>
                  </a:lnTo>
                  <a:lnTo>
                    <a:pt x="1554" y="682793"/>
                  </a:lnTo>
                  <a:lnTo>
                    <a:pt x="0" y="730846"/>
                  </a:lnTo>
                  <a:lnTo>
                    <a:pt x="1554" y="778899"/>
                  </a:lnTo>
                  <a:lnTo>
                    <a:pt x="6153" y="826122"/>
                  </a:lnTo>
                  <a:lnTo>
                    <a:pt x="13701" y="872419"/>
                  </a:lnTo>
                  <a:lnTo>
                    <a:pt x="24102" y="917694"/>
                  </a:lnTo>
                  <a:lnTo>
                    <a:pt x="37258" y="961849"/>
                  </a:lnTo>
                  <a:lnTo>
                    <a:pt x="53074" y="1004789"/>
                  </a:lnTo>
                  <a:lnTo>
                    <a:pt x="71453" y="1046418"/>
                  </a:lnTo>
                  <a:lnTo>
                    <a:pt x="92299" y="1086639"/>
                  </a:lnTo>
                  <a:lnTo>
                    <a:pt x="115516" y="1125357"/>
                  </a:lnTo>
                  <a:lnTo>
                    <a:pt x="141008" y="1162473"/>
                  </a:lnTo>
                  <a:lnTo>
                    <a:pt x="168678" y="1197893"/>
                  </a:lnTo>
                  <a:lnTo>
                    <a:pt x="198429" y="1231521"/>
                  </a:lnTo>
                  <a:lnTo>
                    <a:pt x="230167" y="1263258"/>
                  </a:lnTo>
                  <a:lnTo>
                    <a:pt x="263793" y="1293011"/>
                  </a:lnTo>
                  <a:lnTo>
                    <a:pt x="299213" y="1320681"/>
                  </a:lnTo>
                  <a:lnTo>
                    <a:pt x="336329" y="1346173"/>
                  </a:lnTo>
                  <a:lnTo>
                    <a:pt x="375045" y="1369391"/>
                  </a:lnTo>
                  <a:lnTo>
                    <a:pt x="415266" y="1390238"/>
                  </a:lnTo>
                  <a:lnTo>
                    <a:pt x="456894" y="1408617"/>
                  </a:lnTo>
                  <a:lnTo>
                    <a:pt x="499834" y="1424434"/>
                  </a:lnTo>
                  <a:lnTo>
                    <a:pt x="543989" y="1437590"/>
                  </a:lnTo>
                  <a:lnTo>
                    <a:pt x="589263" y="1447991"/>
                  </a:lnTo>
                  <a:lnTo>
                    <a:pt x="635560" y="1455539"/>
                  </a:lnTo>
                  <a:lnTo>
                    <a:pt x="682783" y="1460139"/>
                  </a:lnTo>
                  <a:lnTo>
                    <a:pt x="730836" y="1461693"/>
                  </a:lnTo>
                  <a:close/>
                </a:path>
              </a:pathLst>
            </a:custGeom>
            <a:noFill/>
            <a:ln w="41875" cap="flat" cmpd="sng">
              <a:solidFill>
                <a:srgbClr val="332C5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2" name="Google Shape;362;p47"/>
            <p:cNvSpPr/>
            <p:nvPr/>
          </p:nvSpPr>
          <p:spPr>
            <a:xfrm>
              <a:off x="9706388" y="5257441"/>
              <a:ext cx="730884" cy="730885"/>
            </a:xfrm>
            <a:custGeom>
              <a:avLst/>
              <a:gdLst/>
              <a:ahLst/>
              <a:cxnLst/>
              <a:rect l="l" t="t" r="r" b="b"/>
              <a:pathLst>
                <a:path w="730884" h="730885" extrusionOk="0">
                  <a:moveTo>
                    <a:pt x="365423" y="0"/>
                  </a:moveTo>
                  <a:lnTo>
                    <a:pt x="319585" y="2847"/>
                  </a:lnTo>
                  <a:lnTo>
                    <a:pt x="275447" y="11160"/>
                  </a:lnTo>
                  <a:lnTo>
                    <a:pt x="233350" y="24597"/>
                  </a:lnTo>
                  <a:lnTo>
                    <a:pt x="193636" y="42815"/>
                  </a:lnTo>
                  <a:lnTo>
                    <a:pt x="156650" y="65472"/>
                  </a:lnTo>
                  <a:lnTo>
                    <a:pt x="122731" y="92225"/>
                  </a:lnTo>
                  <a:lnTo>
                    <a:pt x="92225" y="122731"/>
                  </a:lnTo>
                  <a:lnTo>
                    <a:pt x="65472" y="156650"/>
                  </a:lnTo>
                  <a:lnTo>
                    <a:pt x="42815" y="193636"/>
                  </a:lnTo>
                  <a:lnTo>
                    <a:pt x="24597" y="233350"/>
                  </a:lnTo>
                  <a:lnTo>
                    <a:pt x="11160" y="275447"/>
                  </a:lnTo>
                  <a:lnTo>
                    <a:pt x="2847" y="319585"/>
                  </a:lnTo>
                  <a:lnTo>
                    <a:pt x="0" y="365423"/>
                  </a:lnTo>
                  <a:lnTo>
                    <a:pt x="2847" y="411260"/>
                  </a:lnTo>
                  <a:lnTo>
                    <a:pt x="11160" y="455399"/>
                  </a:lnTo>
                  <a:lnTo>
                    <a:pt x="24597" y="497496"/>
                  </a:lnTo>
                  <a:lnTo>
                    <a:pt x="42815" y="537209"/>
                  </a:lnTo>
                  <a:lnTo>
                    <a:pt x="65472" y="574196"/>
                  </a:lnTo>
                  <a:lnTo>
                    <a:pt x="92225" y="608114"/>
                  </a:lnTo>
                  <a:lnTo>
                    <a:pt x="122731" y="638621"/>
                  </a:lnTo>
                  <a:lnTo>
                    <a:pt x="156650" y="665374"/>
                  </a:lnTo>
                  <a:lnTo>
                    <a:pt x="193636" y="688031"/>
                  </a:lnTo>
                  <a:lnTo>
                    <a:pt x="233350" y="706249"/>
                  </a:lnTo>
                  <a:lnTo>
                    <a:pt x="275447" y="719686"/>
                  </a:lnTo>
                  <a:lnTo>
                    <a:pt x="319585" y="727999"/>
                  </a:lnTo>
                  <a:lnTo>
                    <a:pt x="365423" y="730846"/>
                  </a:lnTo>
                  <a:lnTo>
                    <a:pt x="411260" y="727999"/>
                  </a:lnTo>
                  <a:lnTo>
                    <a:pt x="455399" y="719686"/>
                  </a:lnTo>
                  <a:lnTo>
                    <a:pt x="497496" y="706249"/>
                  </a:lnTo>
                  <a:lnTo>
                    <a:pt x="537209" y="688031"/>
                  </a:lnTo>
                  <a:lnTo>
                    <a:pt x="574196" y="665374"/>
                  </a:lnTo>
                  <a:lnTo>
                    <a:pt x="608114" y="638621"/>
                  </a:lnTo>
                  <a:lnTo>
                    <a:pt x="638621" y="608114"/>
                  </a:lnTo>
                  <a:lnTo>
                    <a:pt x="665374" y="574196"/>
                  </a:lnTo>
                  <a:lnTo>
                    <a:pt x="688031" y="537209"/>
                  </a:lnTo>
                  <a:lnTo>
                    <a:pt x="706249" y="497496"/>
                  </a:lnTo>
                  <a:lnTo>
                    <a:pt x="719686" y="455399"/>
                  </a:lnTo>
                  <a:lnTo>
                    <a:pt x="727999" y="411260"/>
                  </a:lnTo>
                  <a:lnTo>
                    <a:pt x="730846" y="365423"/>
                  </a:lnTo>
                  <a:lnTo>
                    <a:pt x="727999" y="319585"/>
                  </a:lnTo>
                  <a:lnTo>
                    <a:pt x="719686" y="275447"/>
                  </a:lnTo>
                  <a:lnTo>
                    <a:pt x="706249" y="233350"/>
                  </a:lnTo>
                  <a:lnTo>
                    <a:pt x="688031" y="193636"/>
                  </a:lnTo>
                  <a:lnTo>
                    <a:pt x="665374" y="156650"/>
                  </a:lnTo>
                  <a:lnTo>
                    <a:pt x="638621" y="122731"/>
                  </a:lnTo>
                  <a:lnTo>
                    <a:pt x="608114" y="92225"/>
                  </a:lnTo>
                  <a:lnTo>
                    <a:pt x="574196" y="65472"/>
                  </a:lnTo>
                  <a:lnTo>
                    <a:pt x="537209" y="42815"/>
                  </a:lnTo>
                  <a:lnTo>
                    <a:pt x="497496" y="24597"/>
                  </a:lnTo>
                  <a:lnTo>
                    <a:pt x="455399" y="11160"/>
                  </a:lnTo>
                  <a:lnTo>
                    <a:pt x="411260" y="2847"/>
                  </a:lnTo>
                  <a:lnTo>
                    <a:pt x="365423" y="0"/>
                  </a:lnTo>
                  <a:close/>
                </a:path>
              </a:pathLst>
            </a:custGeom>
            <a:solidFill>
              <a:srgbClr val="332C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3" name="Google Shape;363;p47"/>
            <p:cNvSpPr/>
            <p:nvPr/>
          </p:nvSpPr>
          <p:spPr>
            <a:xfrm>
              <a:off x="9340975" y="4892017"/>
              <a:ext cx="1461770" cy="1461770"/>
            </a:xfrm>
            <a:custGeom>
              <a:avLst/>
              <a:gdLst/>
              <a:ahLst/>
              <a:cxnLst/>
              <a:rect l="l" t="t" r="r" b="b"/>
              <a:pathLst>
                <a:path w="1461770" h="1461770" extrusionOk="0">
                  <a:moveTo>
                    <a:pt x="730836" y="1461693"/>
                  </a:moveTo>
                  <a:lnTo>
                    <a:pt x="778889" y="1460139"/>
                  </a:lnTo>
                  <a:lnTo>
                    <a:pt x="826112" y="1455539"/>
                  </a:lnTo>
                  <a:lnTo>
                    <a:pt x="872408" y="1447991"/>
                  </a:lnTo>
                  <a:lnTo>
                    <a:pt x="917682" y="1437590"/>
                  </a:lnTo>
                  <a:lnTo>
                    <a:pt x="961837" y="1424434"/>
                  </a:lnTo>
                  <a:lnTo>
                    <a:pt x="1004777" y="1408617"/>
                  </a:lnTo>
                  <a:lnTo>
                    <a:pt x="1046406" y="1390238"/>
                  </a:lnTo>
                  <a:lnTo>
                    <a:pt x="1086626" y="1369391"/>
                  </a:lnTo>
                  <a:lnTo>
                    <a:pt x="1125343" y="1346173"/>
                  </a:lnTo>
                  <a:lnTo>
                    <a:pt x="1162459" y="1320681"/>
                  </a:lnTo>
                  <a:lnTo>
                    <a:pt x="1197879" y="1293011"/>
                  </a:lnTo>
                  <a:lnTo>
                    <a:pt x="1231505" y="1263258"/>
                  </a:lnTo>
                  <a:lnTo>
                    <a:pt x="1263242" y="1231521"/>
                  </a:lnTo>
                  <a:lnTo>
                    <a:pt x="1292994" y="1197893"/>
                  </a:lnTo>
                  <a:lnTo>
                    <a:pt x="1320664" y="1162473"/>
                  </a:lnTo>
                  <a:lnTo>
                    <a:pt x="1346155" y="1125357"/>
                  </a:lnTo>
                  <a:lnTo>
                    <a:pt x="1369372" y="1086639"/>
                  </a:lnTo>
                  <a:lnTo>
                    <a:pt x="1390219" y="1046418"/>
                  </a:lnTo>
                  <a:lnTo>
                    <a:pt x="1408598" y="1004789"/>
                  </a:lnTo>
                  <a:lnTo>
                    <a:pt x="1424414" y="961849"/>
                  </a:lnTo>
                  <a:lnTo>
                    <a:pt x="1437570" y="917694"/>
                  </a:lnTo>
                  <a:lnTo>
                    <a:pt x="1447970" y="872419"/>
                  </a:lnTo>
                  <a:lnTo>
                    <a:pt x="1455518" y="826122"/>
                  </a:lnTo>
                  <a:lnTo>
                    <a:pt x="1460118" y="778899"/>
                  </a:lnTo>
                  <a:lnTo>
                    <a:pt x="1461672" y="730846"/>
                  </a:lnTo>
                  <a:lnTo>
                    <a:pt x="1460118" y="682793"/>
                  </a:lnTo>
                  <a:lnTo>
                    <a:pt x="1455518" y="635570"/>
                  </a:lnTo>
                  <a:lnTo>
                    <a:pt x="1447970" y="589274"/>
                  </a:lnTo>
                  <a:lnTo>
                    <a:pt x="1437570" y="543999"/>
                  </a:lnTo>
                  <a:lnTo>
                    <a:pt x="1424414" y="499844"/>
                  </a:lnTo>
                  <a:lnTo>
                    <a:pt x="1408598" y="456903"/>
                  </a:lnTo>
                  <a:lnTo>
                    <a:pt x="1390219" y="415274"/>
                  </a:lnTo>
                  <a:lnTo>
                    <a:pt x="1369372" y="375053"/>
                  </a:lnTo>
                  <a:lnTo>
                    <a:pt x="1346155" y="336336"/>
                  </a:lnTo>
                  <a:lnTo>
                    <a:pt x="1320664" y="299219"/>
                  </a:lnTo>
                  <a:lnTo>
                    <a:pt x="1292994" y="263799"/>
                  </a:lnTo>
                  <a:lnTo>
                    <a:pt x="1263242" y="230172"/>
                  </a:lnTo>
                  <a:lnTo>
                    <a:pt x="1231505" y="198434"/>
                  </a:lnTo>
                  <a:lnTo>
                    <a:pt x="1197879" y="168682"/>
                  </a:lnTo>
                  <a:lnTo>
                    <a:pt x="1162459" y="141012"/>
                  </a:lnTo>
                  <a:lnTo>
                    <a:pt x="1125343" y="115519"/>
                  </a:lnTo>
                  <a:lnTo>
                    <a:pt x="1086626" y="92302"/>
                  </a:lnTo>
                  <a:lnTo>
                    <a:pt x="1046406" y="71455"/>
                  </a:lnTo>
                  <a:lnTo>
                    <a:pt x="1004777" y="53075"/>
                  </a:lnTo>
                  <a:lnTo>
                    <a:pt x="961837" y="37259"/>
                  </a:lnTo>
                  <a:lnTo>
                    <a:pt x="917682" y="24102"/>
                  </a:lnTo>
                  <a:lnTo>
                    <a:pt x="872408" y="13702"/>
                  </a:lnTo>
                  <a:lnTo>
                    <a:pt x="826112" y="6154"/>
                  </a:lnTo>
                  <a:lnTo>
                    <a:pt x="778889" y="1554"/>
                  </a:lnTo>
                  <a:lnTo>
                    <a:pt x="730836" y="0"/>
                  </a:lnTo>
                  <a:lnTo>
                    <a:pt x="682783" y="1554"/>
                  </a:lnTo>
                  <a:lnTo>
                    <a:pt x="635560" y="6154"/>
                  </a:lnTo>
                  <a:lnTo>
                    <a:pt x="589263" y="13702"/>
                  </a:lnTo>
                  <a:lnTo>
                    <a:pt x="543989" y="24102"/>
                  </a:lnTo>
                  <a:lnTo>
                    <a:pt x="499834" y="37259"/>
                  </a:lnTo>
                  <a:lnTo>
                    <a:pt x="456894" y="53075"/>
                  </a:lnTo>
                  <a:lnTo>
                    <a:pt x="415266" y="71455"/>
                  </a:lnTo>
                  <a:lnTo>
                    <a:pt x="375045" y="92302"/>
                  </a:lnTo>
                  <a:lnTo>
                    <a:pt x="336329" y="115519"/>
                  </a:lnTo>
                  <a:lnTo>
                    <a:pt x="299213" y="141012"/>
                  </a:lnTo>
                  <a:lnTo>
                    <a:pt x="263793" y="168682"/>
                  </a:lnTo>
                  <a:lnTo>
                    <a:pt x="230167" y="198434"/>
                  </a:lnTo>
                  <a:lnTo>
                    <a:pt x="198429" y="230172"/>
                  </a:lnTo>
                  <a:lnTo>
                    <a:pt x="168678" y="263799"/>
                  </a:lnTo>
                  <a:lnTo>
                    <a:pt x="141008" y="299219"/>
                  </a:lnTo>
                  <a:lnTo>
                    <a:pt x="115516" y="336336"/>
                  </a:lnTo>
                  <a:lnTo>
                    <a:pt x="92299" y="375053"/>
                  </a:lnTo>
                  <a:lnTo>
                    <a:pt x="71453" y="415274"/>
                  </a:lnTo>
                  <a:lnTo>
                    <a:pt x="53074" y="456903"/>
                  </a:lnTo>
                  <a:lnTo>
                    <a:pt x="37258" y="499844"/>
                  </a:lnTo>
                  <a:lnTo>
                    <a:pt x="24102" y="543999"/>
                  </a:lnTo>
                  <a:lnTo>
                    <a:pt x="13701" y="589274"/>
                  </a:lnTo>
                  <a:lnTo>
                    <a:pt x="6153" y="635570"/>
                  </a:lnTo>
                  <a:lnTo>
                    <a:pt x="1554" y="682793"/>
                  </a:lnTo>
                  <a:lnTo>
                    <a:pt x="0" y="730846"/>
                  </a:lnTo>
                  <a:lnTo>
                    <a:pt x="1554" y="778899"/>
                  </a:lnTo>
                  <a:lnTo>
                    <a:pt x="6153" y="826122"/>
                  </a:lnTo>
                  <a:lnTo>
                    <a:pt x="13701" y="872419"/>
                  </a:lnTo>
                  <a:lnTo>
                    <a:pt x="24102" y="917694"/>
                  </a:lnTo>
                  <a:lnTo>
                    <a:pt x="37258" y="961849"/>
                  </a:lnTo>
                  <a:lnTo>
                    <a:pt x="53074" y="1004789"/>
                  </a:lnTo>
                  <a:lnTo>
                    <a:pt x="71453" y="1046418"/>
                  </a:lnTo>
                  <a:lnTo>
                    <a:pt x="92299" y="1086639"/>
                  </a:lnTo>
                  <a:lnTo>
                    <a:pt x="115516" y="1125357"/>
                  </a:lnTo>
                  <a:lnTo>
                    <a:pt x="141008" y="1162473"/>
                  </a:lnTo>
                  <a:lnTo>
                    <a:pt x="168678" y="1197893"/>
                  </a:lnTo>
                  <a:lnTo>
                    <a:pt x="198429" y="1231521"/>
                  </a:lnTo>
                  <a:lnTo>
                    <a:pt x="230167" y="1263258"/>
                  </a:lnTo>
                  <a:lnTo>
                    <a:pt x="263793" y="1293011"/>
                  </a:lnTo>
                  <a:lnTo>
                    <a:pt x="299213" y="1320681"/>
                  </a:lnTo>
                  <a:lnTo>
                    <a:pt x="336329" y="1346173"/>
                  </a:lnTo>
                  <a:lnTo>
                    <a:pt x="375045" y="1369391"/>
                  </a:lnTo>
                  <a:lnTo>
                    <a:pt x="415266" y="1390238"/>
                  </a:lnTo>
                  <a:lnTo>
                    <a:pt x="456894" y="1408617"/>
                  </a:lnTo>
                  <a:lnTo>
                    <a:pt x="499834" y="1424434"/>
                  </a:lnTo>
                  <a:lnTo>
                    <a:pt x="543989" y="1437590"/>
                  </a:lnTo>
                  <a:lnTo>
                    <a:pt x="589263" y="1447991"/>
                  </a:lnTo>
                  <a:lnTo>
                    <a:pt x="635560" y="1455539"/>
                  </a:lnTo>
                  <a:lnTo>
                    <a:pt x="682783" y="1460139"/>
                  </a:lnTo>
                  <a:lnTo>
                    <a:pt x="730836" y="1461693"/>
                  </a:lnTo>
                  <a:close/>
                </a:path>
              </a:pathLst>
            </a:custGeom>
            <a:noFill/>
            <a:ln w="41875" cap="flat" cmpd="sng">
              <a:solidFill>
                <a:srgbClr val="332C5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4" name="Google Shape;364;p47"/>
            <p:cNvSpPr/>
            <p:nvPr/>
          </p:nvSpPr>
          <p:spPr>
            <a:xfrm>
              <a:off x="8902467" y="4453506"/>
              <a:ext cx="2338704" cy="2338704"/>
            </a:xfrm>
            <a:custGeom>
              <a:avLst/>
              <a:gdLst/>
              <a:ahLst/>
              <a:cxnLst/>
              <a:rect l="l" t="t" r="r" b="b"/>
              <a:pathLst>
                <a:path w="2338704" h="2338704" extrusionOk="0">
                  <a:moveTo>
                    <a:pt x="1169346" y="2338703"/>
                  </a:moveTo>
                  <a:lnTo>
                    <a:pt x="1217547" y="2337728"/>
                  </a:lnTo>
                  <a:lnTo>
                    <a:pt x="1265251" y="2334827"/>
                  </a:lnTo>
                  <a:lnTo>
                    <a:pt x="1312421" y="2330038"/>
                  </a:lnTo>
                  <a:lnTo>
                    <a:pt x="1359020" y="2323398"/>
                  </a:lnTo>
                  <a:lnTo>
                    <a:pt x="1405010" y="2314946"/>
                  </a:lnTo>
                  <a:lnTo>
                    <a:pt x="1450354" y="2304719"/>
                  </a:lnTo>
                  <a:lnTo>
                    <a:pt x="1495013" y="2292754"/>
                  </a:lnTo>
                  <a:lnTo>
                    <a:pt x="1538950" y="2279089"/>
                  </a:lnTo>
                  <a:lnTo>
                    <a:pt x="1582128" y="2263762"/>
                  </a:lnTo>
                  <a:lnTo>
                    <a:pt x="1624509" y="2246810"/>
                  </a:lnTo>
                  <a:lnTo>
                    <a:pt x="1666055" y="2228271"/>
                  </a:lnTo>
                  <a:lnTo>
                    <a:pt x="1706728" y="2208183"/>
                  </a:lnTo>
                  <a:lnTo>
                    <a:pt x="1746492" y="2186583"/>
                  </a:lnTo>
                  <a:lnTo>
                    <a:pt x="1785308" y="2163508"/>
                  </a:lnTo>
                  <a:lnTo>
                    <a:pt x="1823139" y="2138997"/>
                  </a:lnTo>
                  <a:lnTo>
                    <a:pt x="1859947" y="2113087"/>
                  </a:lnTo>
                  <a:lnTo>
                    <a:pt x="1895695" y="2085816"/>
                  </a:lnTo>
                  <a:lnTo>
                    <a:pt x="1930345" y="2057221"/>
                  </a:lnTo>
                  <a:lnTo>
                    <a:pt x="1963859" y="2027339"/>
                  </a:lnTo>
                  <a:lnTo>
                    <a:pt x="1996199" y="1996210"/>
                  </a:lnTo>
                  <a:lnTo>
                    <a:pt x="2027329" y="1963869"/>
                  </a:lnTo>
                  <a:lnTo>
                    <a:pt x="2057210" y="1930355"/>
                  </a:lnTo>
                  <a:lnTo>
                    <a:pt x="2085805" y="1895705"/>
                  </a:lnTo>
                  <a:lnTo>
                    <a:pt x="2113077" y="1859958"/>
                  </a:lnTo>
                  <a:lnTo>
                    <a:pt x="2138987" y="1823150"/>
                  </a:lnTo>
                  <a:lnTo>
                    <a:pt x="2163498" y="1785319"/>
                  </a:lnTo>
                  <a:lnTo>
                    <a:pt x="2186572" y="1746503"/>
                  </a:lnTo>
                  <a:lnTo>
                    <a:pt x="2208172" y="1706739"/>
                  </a:lnTo>
                  <a:lnTo>
                    <a:pt x="2228261" y="1666065"/>
                  </a:lnTo>
                  <a:lnTo>
                    <a:pt x="2246800" y="1624519"/>
                  </a:lnTo>
                  <a:lnTo>
                    <a:pt x="2263752" y="1582139"/>
                  </a:lnTo>
                  <a:lnTo>
                    <a:pt x="2279079" y="1538961"/>
                  </a:lnTo>
                  <a:lnTo>
                    <a:pt x="2292743" y="1495023"/>
                  </a:lnTo>
                  <a:lnTo>
                    <a:pt x="2304708" y="1450364"/>
                  </a:lnTo>
                  <a:lnTo>
                    <a:pt x="2314936" y="1405021"/>
                  </a:lnTo>
                  <a:lnTo>
                    <a:pt x="2323388" y="1359031"/>
                  </a:lnTo>
                  <a:lnTo>
                    <a:pt x="2330027" y="1312432"/>
                  </a:lnTo>
                  <a:lnTo>
                    <a:pt x="2334816" y="1265261"/>
                  </a:lnTo>
                  <a:lnTo>
                    <a:pt x="2337717" y="1217557"/>
                  </a:lnTo>
                  <a:lnTo>
                    <a:pt x="2338693" y="1169357"/>
                  </a:lnTo>
                  <a:lnTo>
                    <a:pt x="2337717" y="1121155"/>
                  </a:lnTo>
                  <a:lnTo>
                    <a:pt x="2334816" y="1073450"/>
                  </a:lnTo>
                  <a:lnTo>
                    <a:pt x="2330027" y="1026279"/>
                  </a:lnTo>
                  <a:lnTo>
                    <a:pt x="2323388" y="979680"/>
                  </a:lnTo>
                  <a:lnTo>
                    <a:pt x="2314936" y="933689"/>
                  </a:lnTo>
                  <a:lnTo>
                    <a:pt x="2304708" y="888345"/>
                  </a:lnTo>
                  <a:lnTo>
                    <a:pt x="2292743" y="843685"/>
                  </a:lnTo>
                  <a:lnTo>
                    <a:pt x="2279079" y="799747"/>
                  </a:lnTo>
                  <a:lnTo>
                    <a:pt x="2263752" y="756569"/>
                  </a:lnTo>
                  <a:lnTo>
                    <a:pt x="2246800" y="714188"/>
                  </a:lnTo>
                  <a:lnTo>
                    <a:pt x="2228261" y="672641"/>
                  </a:lnTo>
                  <a:lnTo>
                    <a:pt x="2208172" y="631967"/>
                  </a:lnTo>
                  <a:lnTo>
                    <a:pt x="2186572" y="592203"/>
                  </a:lnTo>
                  <a:lnTo>
                    <a:pt x="2163498" y="553387"/>
                  </a:lnTo>
                  <a:lnTo>
                    <a:pt x="2138987" y="515556"/>
                  </a:lnTo>
                  <a:lnTo>
                    <a:pt x="2113077" y="478747"/>
                  </a:lnTo>
                  <a:lnTo>
                    <a:pt x="2085805" y="442999"/>
                  </a:lnTo>
                  <a:lnTo>
                    <a:pt x="2057210" y="408349"/>
                  </a:lnTo>
                  <a:lnTo>
                    <a:pt x="2027329" y="374835"/>
                  </a:lnTo>
                  <a:lnTo>
                    <a:pt x="1996199" y="342494"/>
                  </a:lnTo>
                  <a:lnTo>
                    <a:pt x="1963859" y="311364"/>
                  </a:lnTo>
                  <a:lnTo>
                    <a:pt x="1930345" y="281483"/>
                  </a:lnTo>
                  <a:lnTo>
                    <a:pt x="1895695" y="252888"/>
                  </a:lnTo>
                  <a:lnTo>
                    <a:pt x="1859947" y="225616"/>
                  </a:lnTo>
                  <a:lnTo>
                    <a:pt x="1823139" y="199706"/>
                  </a:lnTo>
                  <a:lnTo>
                    <a:pt x="1785308" y="175195"/>
                  </a:lnTo>
                  <a:lnTo>
                    <a:pt x="1746492" y="152120"/>
                  </a:lnTo>
                  <a:lnTo>
                    <a:pt x="1706728" y="130520"/>
                  </a:lnTo>
                  <a:lnTo>
                    <a:pt x="1666055" y="110432"/>
                  </a:lnTo>
                  <a:lnTo>
                    <a:pt x="1624509" y="91893"/>
                  </a:lnTo>
                  <a:lnTo>
                    <a:pt x="1582128" y="74941"/>
                  </a:lnTo>
                  <a:lnTo>
                    <a:pt x="1538950" y="59614"/>
                  </a:lnTo>
                  <a:lnTo>
                    <a:pt x="1495013" y="45949"/>
                  </a:lnTo>
                  <a:lnTo>
                    <a:pt x="1450354" y="33984"/>
                  </a:lnTo>
                  <a:lnTo>
                    <a:pt x="1405010" y="23756"/>
                  </a:lnTo>
                  <a:lnTo>
                    <a:pt x="1359020" y="15304"/>
                  </a:lnTo>
                  <a:lnTo>
                    <a:pt x="1312421" y="8665"/>
                  </a:lnTo>
                  <a:lnTo>
                    <a:pt x="1265251" y="3876"/>
                  </a:lnTo>
                  <a:lnTo>
                    <a:pt x="1217547" y="975"/>
                  </a:lnTo>
                  <a:lnTo>
                    <a:pt x="1169346" y="0"/>
                  </a:lnTo>
                  <a:lnTo>
                    <a:pt x="1121146" y="975"/>
                  </a:lnTo>
                  <a:lnTo>
                    <a:pt x="1073441" y="3876"/>
                  </a:lnTo>
                  <a:lnTo>
                    <a:pt x="1026271" y="8665"/>
                  </a:lnTo>
                  <a:lnTo>
                    <a:pt x="979672" y="15304"/>
                  </a:lnTo>
                  <a:lnTo>
                    <a:pt x="933682" y="23756"/>
                  </a:lnTo>
                  <a:lnTo>
                    <a:pt x="888338" y="33984"/>
                  </a:lnTo>
                  <a:lnTo>
                    <a:pt x="843679" y="45949"/>
                  </a:lnTo>
                  <a:lnTo>
                    <a:pt x="799742" y="59614"/>
                  </a:lnTo>
                  <a:lnTo>
                    <a:pt x="756564" y="74941"/>
                  </a:lnTo>
                  <a:lnTo>
                    <a:pt x="714183" y="91893"/>
                  </a:lnTo>
                  <a:lnTo>
                    <a:pt x="672637" y="110432"/>
                  </a:lnTo>
                  <a:lnTo>
                    <a:pt x="631964" y="130520"/>
                  </a:lnTo>
                  <a:lnTo>
                    <a:pt x="592200" y="152120"/>
                  </a:lnTo>
                  <a:lnTo>
                    <a:pt x="553384" y="175195"/>
                  </a:lnTo>
                  <a:lnTo>
                    <a:pt x="515553" y="199706"/>
                  </a:lnTo>
                  <a:lnTo>
                    <a:pt x="478745" y="225616"/>
                  </a:lnTo>
                  <a:lnTo>
                    <a:pt x="442997" y="252888"/>
                  </a:lnTo>
                  <a:lnTo>
                    <a:pt x="408348" y="281483"/>
                  </a:lnTo>
                  <a:lnTo>
                    <a:pt x="374834" y="311364"/>
                  </a:lnTo>
                  <a:lnTo>
                    <a:pt x="342493" y="342494"/>
                  </a:lnTo>
                  <a:lnTo>
                    <a:pt x="311363" y="374835"/>
                  </a:lnTo>
                  <a:lnTo>
                    <a:pt x="281482" y="408349"/>
                  </a:lnTo>
                  <a:lnTo>
                    <a:pt x="252887" y="442999"/>
                  </a:lnTo>
                  <a:lnTo>
                    <a:pt x="225615" y="478747"/>
                  </a:lnTo>
                  <a:lnTo>
                    <a:pt x="199705" y="515556"/>
                  </a:lnTo>
                  <a:lnTo>
                    <a:pt x="175194" y="553387"/>
                  </a:lnTo>
                  <a:lnTo>
                    <a:pt x="152120" y="592203"/>
                  </a:lnTo>
                  <a:lnTo>
                    <a:pt x="130520" y="631967"/>
                  </a:lnTo>
                  <a:lnTo>
                    <a:pt x="110431" y="672641"/>
                  </a:lnTo>
                  <a:lnTo>
                    <a:pt x="91892" y="714188"/>
                  </a:lnTo>
                  <a:lnTo>
                    <a:pt x="74941" y="756569"/>
                  </a:lnTo>
                  <a:lnTo>
                    <a:pt x="59614" y="799747"/>
                  </a:lnTo>
                  <a:lnTo>
                    <a:pt x="45949" y="843685"/>
                  </a:lnTo>
                  <a:lnTo>
                    <a:pt x="33984" y="888345"/>
                  </a:lnTo>
                  <a:lnTo>
                    <a:pt x="23756" y="933689"/>
                  </a:lnTo>
                  <a:lnTo>
                    <a:pt x="15304" y="979680"/>
                  </a:lnTo>
                  <a:lnTo>
                    <a:pt x="8665" y="1026279"/>
                  </a:lnTo>
                  <a:lnTo>
                    <a:pt x="3876" y="1073450"/>
                  </a:lnTo>
                  <a:lnTo>
                    <a:pt x="975" y="1121155"/>
                  </a:lnTo>
                  <a:lnTo>
                    <a:pt x="0" y="1169357"/>
                  </a:lnTo>
                  <a:lnTo>
                    <a:pt x="975" y="1217557"/>
                  </a:lnTo>
                  <a:lnTo>
                    <a:pt x="3876" y="1265261"/>
                  </a:lnTo>
                  <a:lnTo>
                    <a:pt x="8665" y="1312432"/>
                  </a:lnTo>
                  <a:lnTo>
                    <a:pt x="15304" y="1359031"/>
                  </a:lnTo>
                  <a:lnTo>
                    <a:pt x="23756" y="1405021"/>
                  </a:lnTo>
                  <a:lnTo>
                    <a:pt x="33984" y="1450364"/>
                  </a:lnTo>
                  <a:lnTo>
                    <a:pt x="45949" y="1495023"/>
                  </a:lnTo>
                  <a:lnTo>
                    <a:pt x="59614" y="1538961"/>
                  </a:lnTo>
                  <a:lnTo>
                    <a:pt x="74941" y="1582139"/>
                  </a:lnTo>
                  <a:lnTo>
                    <a:pt x="91892" y="1624519"/>
                  </a:lnTo>
                  <a:lnTo>
                    <a:pt x="110431" y="1666065"/>
                  </a:lnTo>
                  <a:lnTo>
                    <a:pt x="130520" y="1706739"/>
                  </a:lnTo>
                  <a:lnTo>
                    <a:pt x="152120" y="1746503"/>
                  </a:lnTo>
                  <a:lnTo>
                    <a:pt x="175194" y="1785319"/>
                  </a:lnTo>
                  <a:lnTo>
                    <a:pt x="199705" y="1823150"/>
                  </a:lnTo>
                  <a:lnTo>
                    <a:pt x="225615" y="1859958"/>
                  </a:lnTo>
                  <a:lnTo>
                    <a:pt x="252887" y="1895705"/>
                  </a:lnTo>
                  <a:lnTo>
                    <a:pt x="281482" y="1930355"/>
                  </a:lnTo>
                  <a:lnTo>
                    <a:pt x="311363" y="1963869"/>
                  </a:lnTo>
                  <a:lnTo>
                    <a:pt x="342493" y="1996210"/>
                  </a:lnTo>
                  <a:lnTo>
                    <a:pt x="374834" y="2027339"/>
                  </a:lnTo>
                  <a:lnTo>
                    <a:pt x="408348" y="2057221"/>
                  </a:lnTo>
                  <a:lnTo>
                    <a:pt x="442997" y="2085816"/>
                  </a:lnTo>
                  <a:lnTo>
                    <a:pt x="478745" y="2113087"/>
                  </a:lnTo>
                  <a:lnTo>
                    <a:pt x="515553" y="2138997"/>
                  </a:lnTo>
                  <a:lnTo>
                    <a:pt x="553384" y="2163508"/>
                  </a:lnTo>
                  <a:lnTo>
                    <a:pt x="592200" y="2186583"/>
                  </a:lnTo>
                  <a:lnTo>
                    <a:pt x="631964" y="2208183"/>
                  </a:lnTo>
                  <a:lnTo>
                    <a:pt x="672637" y="2228271"/>
                  </a:lnTo>
                  <a:lnTo>
                    <a:pt x="714183" y="2246810"/>
                  </a:lnTo>
                  <a:lnTo>
                    <a:pt x="756564" y="2263762"/>
                  </a:lnTo>
                  <a:lnTo>
                    <a:pt x="799742" y="2279089"/>
                  </a:lnTo>
                  <a:lnTo>
                    <a:pt x="843679" y="2292754"/>
                  </a:lnTo>
                  <a:lnTo>
                    <a:pt x="888338" y="2304719"/>
                  </a:lnTo>
                  <a:lnTo>
                    <a:pt x="933682" y="2314946"/>
                  </a:lnTo>
                  <a:lnTo>
                    <a:pt x="979672" y="2323398"/>
                  </a:lnTo>
                  <a:lnTo>
                    <a:pt x="1026271" y="2330038"/>
                  </a:lnTo>
                  <a:lnTo>
                    <a:pt x="1073441" y="2334827"/>
                  </a:lnTo>
                  <a:lnTo>
                    <a:pt x="1121146" y="2337728"/>
                  </a:lnTo>
                  <a:lnTo>
                    <a:pt x="1169346" y="2338703"/>
                  </a:lnTo>
                  <a:close/>
                </a:path>
              </a:pathLst>
            </a:custGeom>
            <a:noFill/>
            <a:ln w="67000" cap="flat" cmpd="sng">
              <a:solidFill>
                <a:srgbClr val="332C5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5" name="Google Shape;365;p47"/>
            <p:cNvSpPr/>
            <p:nvPr/>
          </p:nvSpPr>
          <p:spPr>
            <a:xfrm>
              <a:off x="15852680" y="5257441"/>
              <a:ext cx="730884" cy="730885"/>
            </a:xfrm>
            <a:custGeom>
              <a:avLst/>
              <a:gdLst/>
              <a:ahLst/>
              <a:cxnLst/>
              <a:rect l="l" t="t" r="r" b="b"/>
              <a:pathLst>
                <a:path w="730884" h="730885" extrusionOk="0">
                  <a:moveTo>
                    <a:pt x="365423" y="0"/>
                  </a:moveTo>
                  <a:lnTo>
                    <a:pt x="319585" y="2847"/>
                  </a:lnTo>
                  <a:lnTo>
                    <a:pt x="275447" y="11160"/>
                  </a:lnTo>
                  <a:lnTo>
                    <a:pt x="233350" y="24597"/>
                  </a:lnTo>
                  <a:lnTo>
                    <a:pt x="193636" y="42815"/>
                  </a:lnTo>
                  <a:lnTo>
                    <a:pt x="156650" y="65472"/>
                  </a:lnTo>
                  <a:lnTo>
                    <a:pt x="122731" y="92225"/>
                  </a:lnTo>
                  <a:lnTo>
                    <a:pt x="92225" y="122731"/>
                  </a:lnTo>
                  <a:lnTo>
                    <a:pt x="65472" y="156650"/>
                  </a:lnTo>
                  <a:lnTo>
                    <a:pt x="42815" y="193636"/>
                  </a:lnTo>
                  <a:lnTo>
                    <a:pt x="24597" y="233350"/>
                  </a:lnTo>
                  <a:lnTo>
                    <a:pt x="11160" y="275447"/>
                  </a:lnTo>
                  <a:lnTo>
                    <a:pt x="2847" y="319585"/>
                  </a:lnTo>
                  <a:lnTo>
                    <a:pt x="0" y="365423"/>
                  </a:lnTo>
                  <a:lnTo>
                    <a:pt x="2847" y="411260"/>
                  </a:lnTo>
                  <a:lnTo>
                    <a:pt x="11160" y="455399"/>
                  </a:lnTo>
                  <a:lnTo>
                    <a:pt x="24597" y="497496"/>
                  </a:lnTo>
                  <a:lnTo>
                    <a:pt x="42815" y="537209"/>
                  </a:lnTo>
                  <a:lnTo>
                    <a:pt x="65472" y="574196"/>
                  </a:lnTo>
                  <a:lnTo>
                    <a:pt x="92225" y="608114"/>
                  </a:lnTo>
                  <a:lnTo>
                    <a:pt x="122731" y="638621"/>
                  </a:lnTo>
                  <a:lnTo>
                    <a:pt x="156650" y="665374"/>
                  </a:lnTo>
                  <a:lnTo>
                    <a:pt x="193636" y="688031"/>
                  </a:lnTo>
                  <a:lnTo>
                    <a:pt x="233350" y="706249"/>
                  </a:lnTo>
                  <a:lnTo>
                    <a:pt x="275447" y="719686"/>
                  </a:lnTo>
                  <a:lnTo>
                    <a:pt x="319585" y="727999"/>
                  </a:lnTo>
                  <a:lnTo>
                    <a:pt x="365423" y="730846"/>
                  </a:lnTo>
                  <a:lnTo>
                    <a:pt x="411260" y="727999"/>
                  </a:lnTo>
                  <a:lnTo>
                    <a:pt x="455399" y="719686"/>
                  </a:lnTo>
                  <a:lnTo>
                    <a:pt x="497496" y="706249"/>
                  </a:lnTo>
                  <a:lnTo>
                    <a:pt x="537209" y="688031"/>
                  </a:lnTo>
                  <a:lnTo>
                    <a:pt x="574196" y="665374"/>
                  </a:lnTo>
                  <a:lnTo>
                    <a:pt x="608114" y="638621"/>
                  </a:lnTo>
                  <a:lnTo>
                    <a:pt x="638621" y="608114"/>
                  </a:lnTo>
                  <a:lnTo>
                    <a:pt x="665374" y="574196"/>
                  </a:lnTo>
                  <a:lnTo>
                    <a:pt x="688031" y="537209"/>
                  </a:lnTo>
                  <a:lnTo>
                    <a:pt x="706249" y="497496"/>
                  </a:lnTo>
                  <a:lnTo>
                    <a:pt x="719686" y="455399"/>
                  </a:lnTo>
                  <a:lnTo>
                    <a:pt x="727999" y="411260"/>
                  </a:lnTo>
                  <a:lnTo>
                    <a:pt x="730846" y="365423"/>
                  </a:lnTo>
                  <a:lnTo>
                    <a:pt x="727999" y="319585"/>
                  </a:lnTo>
                  <a:lnTo>
                    <a:pt x="719686" y="275447"/>
                  </a:lnTo>
                  <a:lnTo>
                    <a:pt x="706249" y="233350"/>
                  </a:lnTo>
                  <a:lnTo>
                    <a:pt x="688031" y="193636"/>
                  </a:lnTo>
                  <a:lnTo>
                    <a:pt x="665374" y="156650"/>
                  </a:lnTo>
                  <a:lnTo>
                    <a:pt x="638621" y="122731"/>
                  </a:lnTo>
                  <a:lnTo>
                    <a:pt x="608114" y="92225"/>
                  </a:lnTo>
                  <a:lnTo>
                    <a:pt x="574196" y="65472"/>
                  </a:lnTo>
                  <a:lnTo>
                    <a:pt x="537209" y="42815"/>
                  </a:lnTo>
                  <a:lnTo>
                    <a:pt x="497496" y="24597"/>
                  </a:lnTo>
                  <a:lnTo>
                    <a:pt x="455399" y="11160"/>
                  </a:lnTo>
                  <a:lnTo>
                    <a:pt x="411260" y="2847"/>
                  </a:lnTo>
                  <a:lnTo>
                    <a:pt x="365423" y="0"/>
                  </a:lnTo>
                  <a:close/>
                </a:path>
              </a:pathLst>
            </a:custGeom>
            <a:solidFill>
              <a:srgbClr val="332C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6" name="Google Shape;366;p47"/>
            <p:cNvSpPr/>
            <p:nvPr/>
          </p:nvSpPr>
          <p:spPr>
            <a:xfrm>
              <a:off x="15487266" y="4892017"/>
              <a:ext cx="1461769" cy="1461770"/>
            </a:xfrm>
            <a:custGeom>
              <a:avLst/>
              <a:gdLst/>
              <a:ahLst/>
              <a:cxnLst/>
              <a:rect l="l" t="t" r="r" b="b"/>
              <a:pathLst>
                <a:path w="1461769" h="1461770" extrusionOk="0">
                  <a:moveTo>
                    <a:pt x="730836" y="1461693"/>
                  </a:moveTo>
                  <a:lnTo>
                    <a:pt x="778889" y="1460139"/>
                  </a:lnTo>
                  <a:lnTo>
                    <a:pt x="826112" y="1455539"/>
                  </a:lnTo>
                  <a:lnTo>
                    <a:pt x="872408" y="1447991"/>
                  </a:lnTo>
                  <a:lnTo>
                    <a:pt x="917682" y="1437590"/>
                  </a:lnTo>
                  <a:lnTo>
                    <a:pt x="961837" y="1424434"/>
                  </a:lnTo>
                  <a:lnTo>
                    <a:pt x="1004777" y="1408617"/>
                  </a:lnTo>
                  <a:lnTo>
                    <a:pt x="1046406" y="1390238"/>
                  </a:lnTo>
                  <a:lnTo>
                    <a:pt x="1086626" y="1369391"/>
                  </a:lnTo>
                  <a:lnTo>
                    <a:pt x="1125343" y="1346173"/>
                  </a:lnTo>
                  <a:lnTo>
                    <a:pt x="1162459" y="1320681"/>
                  </a:lnTo>
                  <a:lnTo>
                    <a:pt x="1197879" y="1293011"/>
                  </a:lnTo>
                  <a:lnTo>
                    <a:pt x="1231505" y="1263258"/>
                  </a:lnTo>
                  <a:lnTo>
                    <a:pt x="1263242" y="1231521"/>
                  </a:lnTo>
                  <a:lnTo>
                    <a:pt x="1292994" y="1197893"/>
                  </a:lnTo>
                  <a:lnTo>
                    <a:pt x="1320664" y="1162473"/>
                  </a:lnTo>
                  <a:lnTo>
                    <a:pt x="1346155" y="1125357"/>
                  </a:lnTo>
                  <a:lnTo>
                    <a:pt x="1369372" y="1086639"/>
                  </a:lnTo>
                  <a:lnTo>
                    <a:pt x="1390219" y="1046418"/>
                  </a:lnTo>
                  <a:lnTo>
                    <a:pt x="1408598" y="1004789"/>
                  </a:lnTo>
                  <a:lnTo>
                    <a:pt x="1424414" y="961849"/>
                  </a:lnTo>
                  <a:lnTo>
                    <a:pt x="1437570" y="917694"/>
                  </a:lnTo>
                  <a:lnTo>
                    <a:pt x="1447970" y="872419"/>
                  </a:lnTo>
                  <a:lnTo>
                    <a:pt x="1455518" y="826122"/>
                  </a:lnTo>
                  <a:lnTo>
                    <a:pt x="1460118" y="778899"/>
                  </a:lnTo>
                  <a:lnTo>
                    <a:pt x="1461672" y="730846"/>
                  </a:lnTo>
                  <a:lnTo>
                    <a:pt x="1460118" y="682793"/>
                  </a:lnTo>
                  <a:lnTo>
                    <a:pt x="1455518" y="635570"/>
                  </a:lnTo>
                  <a:lnTo>
                    <a:pt x="1447970" y="589274"/>
                  </a:lnTo>
                  <a:lnTo>
                    <a:pt x="1437570" y="543999"/>
                  </a:lnTo>
                  <a:lnTo>
                    <a:pt x="1424414" y="499844"/>
                  </a:lnTo>
                  <a:lnTo>
                    <a:pt x="1408598" y="456903"/>
                  </a:lnTo>
                  <a:lnTo>
                    <a:pt x="1390219" y="415274"/>
                  </a:lnTo>
                  <a:lnTo>
                    <a:pt x="1369372" y="375053"/>
                  </a:lnTo>
                  <a:lnTo>
                    <a:pt x="1346155" y="336336"/>
                  </a:lnTo>
                  <a:lnTo>
                    <a:pt x="1320664" y="299219"/>
                  </a:lnTo>
                  <a:lnTo>
                    <a:pt x="1292994" y="263799"/>
                  </a:lnTo>
                  <a:lnTo>
                    <a:pt x="1263242" y="230172"/>
                  </a:lnTo>
                  <a:lnTo>
                    <a:pt x="1231505" y="198434"/>
                  </a:lnTo>
                  <a:lnTo>
                    <a:pt x="1197879" y="168682"/>
                  </a:lnTo>
                  <a:lnTo>
                    <a:pt x="1162459" y="141012"/>
                  </a:lnTo>
                  <a:lnTo>
                    <a:pt x="1125343" y="115519"/>
                  </a:lnTo>
                  <a:lnTo>
                    <a:pt x="1086626" y="92302"/>
                  </a:lnTo>
                  <a:lnTo>
                    <a:pt x="1046406" y="71455"/>
                  </a:lnTo>
                  <a:lnTo>
                    <a:pt x="1004777" y="53075"/>
                  </a:lnTo>
                  <a:lnTo>
                    <a:pt x="961837" y="37259"/>
                  </a:lnTo>
                  <a:lnTo>
                    <a:pt x="917682" y="24102"/>
                  </a:lnTo>
                  <a:lnTo>
                    <a:pt x="872408" y="13702"/>
                  </a:lnTo>
                  <a:lnTo>
                    <a:pt x="826112" y="6154"/>
                  </a:lnTo>
                  <a:lnTo>
                    <a:pt x="778889" y="1554"/>
                  </a:lnTo>
                  <a:lnTo>
                    <a:pt x="730836" y="0"/>
                  </a:lnTo>
                  <a:lnTo>
                    <a:pt x="682783" y="1554"/>
                  </a:lnTo>
                  <a:lnTo>
                    <a:pt x="635560" y="6154"/>
                  </a:lnTo>
                  <a:lnTo>
                    <a:pt x="589263" y="13702"/>
                  </a:lnTo>
                  <a:lnTo>
                    <a:pt x="543989" y="24102"/>
                  </a:lnTo>
                  <a:lnTo>
                    <a:pt x="499834" y="37259"/>
                  </a:lnTo>
                  <a:lnTo>
                    <a:pt x="456894" y="53075"/>
                  </a:lnTo>
                  <a:lnTo>
                    <a:pt x="415266" y="71455"/>
                  </a:lnTo>
                  <a:lnTo>
                    <a:pt x="375045" y="92302"/>
                  </a:lnTo>
                  <a:lnTo>
                    <a:pt x="336329" y="115519"/>
                  </a:lnTo>
                  <a:lnTo>
                    <a:pt x="299213" y="141012"/>
                  </a:lnTo>
                  <a:lnTo>
                    <a:pt x="263793" y="168682"/>
                  </a:lnTo>
                  <a:lnTo>
                    <a:pt x="230167" y="198434"/>
                  </a:lnTo>
                  <a:lnTo>
                    <a:pt x="198429" y="230172"/>
                  </a:lnTo>
                  <a:lnTo>
                    <a:pt x="168678" y="263799"/>
                  </a:lnTo>
                  <a:lnTo>
                    <a:pt x="141008" y="299219"/>
                  </a:lnTo>
                  <a:lnTo>
                    <a:pt x="115516" y="336336"/>
                  </a:lnTo>
                  <a:lnTo>
                    <a:pt x="92299" y="375053"/>
                  </a:lnTo>
                  <a:lnTo>
                    <a:pt x="71453" y="415274"/>
                  </a:lnTo>
                  <a:lnTo>
                    <a:pt x="53074" y="456903"/>
                  </a:lnTo>
                  <a:lnTo>
                    <a:pt x="37258" y="499844"/>
                  </a:lnTo>
                  <a:lnTo>
                    <a:pt x="24102" y="543999"/>
                  </a:lnTo>
                  <a:lnTo>
                    <a:pt x="13701" y="589274"/>
                  </a:lnTo>
                  <a:lnTo>
                    <a:pt x="6153" y="635570"/>
                  </a:lnTo>
                  <a:lnTo>
                    <a:pt x="1554" y="682793"/>
                  </a:lnTo>
                  <a:lnTo>
                    <a:pt x="0" y="730846"/>
                  </a:lnTo>
                  <a:lnTo>
                    <a:pt x="1554" y="778899"/>
                  </a:lnTo>
                  <a:lnTo>
                    <a:pt x="6153" y="826122"/>
                  </a:lnTo>
                  <a:lnTo>
                    <a:pt x="13701" y="872419"/>
                  </a:lnTo>
                  <a:lnTo>
                    <a:pt x="24102" y="917694"/>
                  </a:lnTo>
                  <a:lnTo>
                    <a:pt x="37258" y="961849"/>
                  </a:lnTo>
                  <a:lnTo>
                    <a:pt x="53074" y="1004789"/>
                  </a:lnTo>
                  <a:lnTo>
                    <a:pt x="71453" y="1046418"/>
                  </a:lnTo>
                  <a:lnTo>
                    <a:pt x="92299" y="1086639"/>
                  </a:lnTo>
                  <a:lnTo>
                    <a:pt x="115516" y="1125357"/>
                  </a:lnTo>
                  <a:lnTo>
                    <a:pt x="141008" y="1162473"/>
                  </a:lnTo>
                  <a:lnTo>
                    <a:pt x="168678" y="1197893"/>
                  </a:lnTo>
                  <a:lnTo>
                    <a:pt x="198429" y="1231521"/>
                  </a:lnTo>
                  <a:lnTo>
                    <a:pt x="230167" y="1263258"/>
                  </a:lnTo>
                  <a:lnTo>
                    <a:pt x="263793" y="1293011"/>
                  </a:lnTo>
                  <a:lnTo>
                    <a:pt x="299213" y="1320681"/>
                  </a:lnTo>
                  <a:lnTo>
                    <a:pt x="336329" y="1346173"/>
                  </a:lnTo>
                  <a:lnTo>
                    <a:pt x="375045" y="1369391"/>
                  </a:lnTo>
                  <a:lnTo>
                    <a:pt x="415266" y="1390238"/>
                  </a:lnTo>
                  <a:lnTo>
                    <a:pt x="456894" y="1408617"/>
                  </a:lnTo>
                  <a:lnTo>
                    <a:pt x="499834" y="1424434"/>
                  </a:lnTo>
                  <a:lnTo>
                    <a:pt x="543989" y="1437590"/>
                  </a:lnTo>
                  <a:lnTo>
                    <a:pt x="589263" y="1447991"/>
                  </a:lnTo>
                  <a:lnTo>
                    <a:pt x="635560" y="1455539"/>
                  </a:lnTo>
                  <a:lnTo>
                    <a:pt x="682783" y="1460139"/>
                  </a:lnTo>
                  <a:lnTo>
                    <a:pt x="730836" y="1461693"/>
                  </a:lnTo>
                  <a:close/>
                </a:path>
              </a:pathLst>
            </a:custGeom>
            <a:noFill/>
            <a:ln w="41875" cap="flat" cmpd="sng">
              <a:solidFill>
                <a:srgbClr val="332C5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7" name="Google Shape;367;p47"/>
            <p:cNvSpPr/>
            <p:nvPr/>
          </p:nvSpPr>
          <p:spPr>
            <a:xfrm>
              <a:off x="15048756" y="4453506"/>
              <a:ext cx="2338705" cy="2338704"/>
            </a:xfrm>
            <a:custGeom>
              <a:avLst/>
              <a:gdLst/>
              <a:ahLst/>
              <a:cxnLst/>
              <a:rect l="l" t="t" r="r" b="b"/>
              <a:pathLst>
                <a:path w="2338705" h="2338704" extrusionOk="0">
                  <a:moveTo>
                    <a:pt x="1169346" y="2338703"/>
                  </a:moveTo>
                  <a:lnTo>
                    <a:pt x="1217547" y="2337728"/>
                  </a:lnTo>
                  <a:lnTo>
                    <a:pt x="1265251" y="2334827"/>
                  </a:lnTo>
                  <a:lnTo>
                    <a:pt x="1312421" y="2330038"/>
                  </a:lnTo>
                  <a:lnTo>
                    <a:pt x="1359020" y="2323398"/>
                  </a:lnTo>
                  <a:lnTo>
                    <a:pt x="1405010" y="2314946"/>
                  </a:lnTo>
                  <a:lnTo>
                    <a:pt x="1450354" y="2304719"/>
                  </a:lnTo>
                  <a:lnTo>
                    <a:pt x="1495013" y="2292754"/>
                  </a:lnTo>
                  <a:lnTo>
                    <a:pt x="1538950" y="2279089"/>
                  </a:lnTo>
                  <a:lnTo>
                    <a:pt x="1582128" y="2263762"/>
                  </a:lnTo>
                  <a:lnTo>
                    <a:pt x="1624509" y="2246810"/>
                  </a:lnTo>
                  <a:lnTo>
                    <a:pt x="1666055" y="2228271"/>
                  </a:lnTo>
                  <a:lnTo>
                    <a:pt x="1706728" y="2208183"/>
                  </a:lnTo>
                  <a:lnTo>
                    <a:pt x="1746492" y="2186583"/>
                  </a:lnTo>
                  <a:lnTo>
                    <a:pt x="1785308" y="2163508"/>
                  </a:lnTo>
                  <a:lnTo>
                    <a:pt x="1823139" y="2138997"/>
                  </a:lnTo>
                  <a:lnTo>
                    <a:pt x="1859947" y="2113087"/>
                  </a:lnTo>
                  <a:lnTo>
                    <a:pt x="1895695" y="2085816"/>
                  </a:lnTo>
                  <a:lnTo>
                    <a:pt x="1930345" y="2057221"/>
                  </a:lnTo>
                  <a:lnTo>
                    <a:pt x="1963859" y="2027339"/>
                  </a:lnTo>
                  <a:lnTo>
                    <a:pt x="1996199" y="1996210"/>
                  </a:lnTo>
                  <a:lnTo>
                    <a:pt x="2027329" y="1963869"/>
                  </a:lnTo>
                  <a:lnTo>
                    <a:pt x="2057210" y="1930355"/>
                  </a:lnTo>
                  <a:lnTo>
                    <a:pt x="2085805" y="1895705"/>
                  </a:lnTo>
                  <a:lnTo>
                    <a:pt x="2113077" y="1859958"/>
                  </a:lnTo>
                  <a:lnTo>
                    <a:pt x="2138987" y="1823150"/>
                  </a:lnTo>
                  <a:lnTo>
                    <a:pt x="2163498" y="1785319"/>
                  </a:lnTo>
                  <a:lnTo>
                    <a:pt x="2186572" y="1746503"/>
                  </a:lnTo>
                  <a:lnTo>
                    <a:pt x="2208172" y="1706739"/>
                  </a:lnTo>
                  <a:lnTo>
                    <a:pt x="2228261" y="1666065"/>
                  </a:lnTo>
                  <a:lnTo>
                    <a:pt x="2246800" y="1624519"/>
                  </a:lnTo>
                  <a:lnTo>
                    <a:pt x="2263752" y="1582139"/>
                  </a:lnTo>
                  <a:lnTo>
                    <a:pt x="2279079" y="1538961"/>
                  </a:lnTo>
                  <a:lnTo>
                    <a:pt x="2292743" y="1495023"/>
                  </a:lnTo>
                  <a:lnTo>
                    <a:pt x="2304708" y="1450364"/>
                  </a:lnTo>
                  <a:lnTo>
                    <a:pt x="2314936" y="1405021"/>
                  </a:lnTo>
                  <a:lnTo>
                    <a:pt x="2323388" y="1359031"/>
                  </a:lnTo>
                  <a:lnTo>
                    <a:pt x="2330027" y="1312432"/>
                  </a:lnTo>
                  <a:lnTo>
                    <a:pt x="2334816" y="1265261"/>
                  </a:lnTo>
                  <a:lnTo>
                    <a:pt x="2337717" y="1217557"/>
                  </a:lnTo>
                  <a:lnTo>
                    <a:pt x="2338693" y="1169357"/>
                  </a:lnTo>
                  <a:lnTo>
                    <a:pt x="2337717" y="1121155"/>
                  </a:lnTo>
                  <a:lnTo>
                    <a:pt x="2334816" y="1073450"/>
                  </a:lnTo>
                  <a:lnTo>
                    <a:pt x="2330027" y="1026279"/>
                  </a:lnTo>
                  <a:lnTo>
                    <a:pt x="2323388" y="979680"/>
                  </a:lnTo>
                  <a:lnTo>
                    <a:pt x="2314936" y="933689"/>
                  </a:lnTo>
                  <a:lnTo>
                    <a:pt x="2304708" y="888345"/>
                  </a:lnTo>
                  <a:lnTo>
                    <a:pt x="2292743" y="843685"/>
                  </a:lnTo>
                  <a:lnTo>
                    <a:pt x="2279079" y="799747"/>
                  </a:lnTo>
                  <a:lnTo>
                    <a:pt x="2263752" y="756569"/>
                  </a:lnTo>
                  <a:lnTo>
                    <a:pt x="2246800" y="714188"/>
                  </a:lnTo>
                  <a:lnTo>
                    <a:pt x="2228261" y="672641"/>
                  </a:lnTo>
                  <a:lnTo>
                    <a:pt x="2208172" y="631967"/>
                  </a:lnTo>
                  <a:lnTo>
                    <a:pt x="2186572" y="592203"/>
                  </a:lnTo>
                  <a:lnTo>
                    <a:pt x="2163498" y="553387"/>
                  </a:lnTo>
                  <a:lnTo>
                    <a:pt x="2138987" y="515556"/>
                  </a:lnTo>
                  <a:lnTo>
                    <a:pt x="2113077" y="478747"/>
                  </a:lnTo>
                  <a:lnTo>
                    <a:pt x="2085805" y="442999"/>
                  </a:lnTo>
                  <a:lnTo>
                    <a:pt x="2057210" y="408349"/>
                  </a:lnTo>
                  <a:lnTo>
                    <a:pt x="2027329" y="374835"/>
                  </a:lnTo>
                  <a:lnTo>
                    <a:pt x="1996199" y="342494"/>
                  </a:lnTo>
                  <a:lnTo>
                    <a:pt x="1963859" y="311364"/>
                  </a:lnTo>
                  <a:lnTo>
                    <a:pt x="1930345" y="281483"/>
                  </a:lnTo>
                  <a:lnTo>
                    <a:pt x="1895695" y="252888"/>
                  </a:lnTo>
                  <a:lnTo>
                    <a:pt x="1859947" y="225616"/>
                  </a:lnTo>
                  <a:lnTo>
                    <a:pt x="1823139" y="199706"/>
                  </a:lnTo>
                  <a:lnTo>
                    <a:pt x="1785308" y="175195"/>
                  </a:lnTo>
                  <a:lnTo>
                    <a:pt x="1746492" y="152120"/>
                  </a:lnTo>
                  <a:lnTo>
                    <a:pt x="1706728" y="130520"/>
                  </a:lnTo>
                  <a:lnTo>
                    <a:pt x="1666055" y="110432"/>
                  </a:lnTo>
                  <a:lnTo>
                    <a:pt x="1624509" y="91893"/>
                  </a:lnTo>
                  <a:lnTo>
                    <a:pt x="1582128" y="74941"/>
                  </a:lnTo>
                  <a:lnTo>
                    <a:pt x="1538950" y="59614"/>
                  </a:lnTo>
                  <a:lnTo>
                    <a:pt x="1495013" y="45949"/>
                  </a:lnTo>
                  <a:lnTo>
                    <a:pt x="1450354" y="33984"/>
                  </a:lnTo>
                  <a:lnTo>
                    <a:pt x="1405010" y="23756"/>
                  </a:lnTo>
                  <a:lnTo>
                    <a:pt x="1359020" y="15304"/>
                  </a:lnTo>
                  <a:lnTo>
                    <a:pt x="1312421" y="8665"/>
                  </a:lnTo>
                  <a:lnTo>
                    <a:pt x="1265251" y="3876"/>
                  </a:lnTo>
                  <a:lnTo>
                    <a:pt x="1217547" y="975"/>
                  </a:lnTo>
                  <a:lnTo>
                    <a:pt x="1169346" y="0"/>
                  </a:lnTo>
                  <a:lnTo>
                    <a:pt x="1121146" y="975"/>
                  </a:lnTo>
                  <a:lnTo>
                    <a:pt x="1073441" y="3876"/>
                  </a:lnTo>
                  <a:lnTo>
                    <a:pt x="1026271" y="8665"/>
                  </a:lnTo>
                  <a:lnTo>
                    <a:pt x="979672" y="15304"/>
                  </a:lnTo>
                  <a:lnTo>
                    <a:pt x="933682" y="23756"/>
                  </a:lnTo>
                  <a:lnTo>
                    <a:pt x="888338" y="33984"/>
                  </a:lnTo>
                  <a:lnTo>
                    <a:pt x="843679" y="45949"/>
                  </a:lnTo>
                  <a:lnTo>
                    <a:pt x="799742" y="59614"/>
                  </a:lnTo>
                  <a:lnTo>
                    <a:pt x="756564" y="74941"/>
                  </a:lnTo>
                  <a:lnTo>
                    <a:pt x="714183" y="91893"/>
                  </a:lnTo>
                  <a:lnTo>
                    <a:pt x="672637" y="110432"/>
                  </a:lnTo>
                  <a:lnTo>
                    <a:pt x="631964" y="130520"/>
                  </a:lnTo>
                  <a:lnTo>
                    <a:pt x="592200" y="152120"/>
                  </a:lnTo>
                  <a:lnTo>
                    <a:pt x="553384" y="175195"/>
                  </a:lnTo>
                  <a:lnTo>
                    <a:pt x="515553" y="199706"/>
                  </a:lnTo>
                  <a:lnTo>
                    <a:pt x="478745" y="225616"/>
                  </a:lnTo>
                  <a:lnTo>
                    <a:pt x="442997" y="252888"/>
                  </a:lnTo>
                  <a:lnTo>
                    <a:pt x="408348" y="281483"/>
                  </a:lnTo>
                  <a:lnTo>
                    <a:pt x="374834" y="311364"/>
                  </a:lnTo>
                  <a:lnTo>
                    <a:pt x="342493" y="342494"/>
                  </a:lnTo>
                  <a:lnTo>
                    <a:pt x="311363" y="374835"/>
                  </a:lnTo>
                  <a:lnTo>
                    <a:pt x="281482" y="408349"/>
                  </a:lnTo>
                  <a:lnTo>
                    <a:pt x="252887" y="442999"/>
                  </a:lnTo>
                  <a:lnTo>
                    <a:pt x="225615" y="478747"/>
                  </a:lnTo>
                  <a:lnTo>
                    <a:pt x="199705" y="515556"/>
                  </a:lnTo>
                  <a:lnTo>
                    <a:pt x="175194" y="553387"/>
                  </a:lnTo>
                  <a:lnTo>
                    <a:pt x="152120" y="592203"/>
                  </a:lnTo>
                  <a:lnTo>
                    <a:pt x="130520" y="631967"/>
                  </a:lnTo>
                  <a:lnTo>
                    <a:pt x="110431" y="672641"/>
                  </a:lnTo>
                  <a:lnTo>
                    <a:pt x="91892" y="714188"/>
                  </a:lnTo>
                  <a:lnTo>
                    <a:pt x="74941" y="756569"/>
                  </a:lnTo>
                  <a:lnTo>
                    <a:pt x="59614" y="799747"/>
                  </a:lnTo>
                  <a:lnTo>
                    <a:pt x="45949" y="843685"/>
                  </a:lnTo>
                  <a:lnTo>
                    <a:pt x="33984" y="888345"/>
                  </a:lnTo>
                  <a:lnTo>
                    <a:pt x="23756" y="933689"/>
                  </a:lnTo>
                  <a:lnTo>
                    <a:pt x="15304" y="979680"/>
                  </a:lnTo>
                  <a:lnTo>
                    <a:pt x="8665" y="1026279"/>
                  </a:lnTo>
                  <a:lnTo>
                    <a:pt x="3876" y="1073450"/>
                  </a:lnTo>
                  <a:lnTo>
                    <a:pt x="975" y="1121155"/>
                  </a:lnTo>
                  <a:lnTo>
                    <a:pt x="0" y="1169357"/>
                  </a:lnTo>
                  <a:lnTo>
                    <a:pt x="975" y="1217557"/>
                  </a:lnTo>
                  <a:lnTo>
                    <a:pt x="3876" y="1265261"/>
                  </a:lnTo>
                  <a:lnTo>
                    <a:pt x="8665" y="1312432"/>
                  </a:lnTo>
                  <a:lnTo>
                    <a:pt x="15304" y="1359031"/>
                  </a:lnTo>
                  <a:lnTo>
                    <a:pt x="23756" y="1405021"/>
                  </a:lnTo>
                  <a:lnTo>
                    <a:pt x="33984" y="1450364"/>
                  </a:lnTo>
                  <a:lnTo>
                    <a:pt x="45949" y="1495023"/>
                  </a:lnTo>
                  <a:lnTo>
                    <a:pt x="59614" y="1538961"/>
                  </a:lnTo>
                  <a:lnTo>
                    <a:pt x="74941" y="1582139"/>
                  </a:lnTo>
                  <a:lnTo>
                    <a:pt x="91892" y="1624519"/>
                  </a:lnTo>
                  <a:lnTo>
                    <a:pt x="110431" y="1666065"/>
                  </a:lnTo>
                  <a:lnTo>
                    <a:pt x="130520" y="1706739"/>
                  </a:lnTo>
                  <a:lnTo>
                    <a:pt x="152120" y="1746503"/>
                  </a:lnTo>
                  <a:lnTo>
                    <a:pt x="175194" y="1785319"/>
                  </a:lnTo>
                  <a:lnTo>
                    <a:pt x="199705" y="1823150"/>
                  </a:lnTo>
                  <a:lnTo>
                    <a:pt x="225615" y="1859958"/>
                  </a:lnTo>
                  <a:lnTo>
                    <a:pt x="252887" y="1895705"/>
                  </a:lnTo>
                  <a:lnTo>
                    <a:pt x="281482" y="1930355"/>
                  </a:lnTo>
                  <a:lnTo>
                    <a:pt x="311363" y="1963869"/>
                  </a:lnTo>
                  <a:lnTo>
                    <a:pt x="342493" y="1996210"/>
                  </a:lnTo>
                  <a:lnTo>
                    <a:pt x="374834" y="2027339"/>
                  </a:lnTo>
                  <a:lnTo>
                    <a:pt x="408348" y="2057221"/>
                  </a:lnTo>
                  <a:lnTo>
                    <a:pt x="442997" y="2085816"/>
                  </a:lnTo>
                  <a:lnTo>
                    <a:pt x="478745" y="2113087"/>
                  </a:lnTo>
                  <a:lnTo>
                    <a:pt x="515553" y="2138997"/>
                  </a:lnTo>
                  <a:lnTo>
                    <a:pt x="553384" y="2163508"/>
                  </a:lnTo>
                  <a:lnTo>
                    <a:pt x="592200" y="2186583"/>
                  </a:lnTo>
                  <a:lnTo>
                    <a:pt x="631964" y="2208183"/>
                  </a:lnTo>
                  <a:lnTo>
                    <a:pt x="672637" y="2228271"/>
                  </a:lnTo>
                  <a:lnTo>
                    <a:pt x="714183" y="2246810"/>
                  </a:lnTo>
                  <a:lnTo>
                    <a:pt x="756564" y="2263762"/>
                  </a:lnTo>
                  <a:lnTo>
                    <a:pt x="799742" y="2279089"/>
                  </a:lnTo>
                  <a:lnTo>
                    <a:pt x="843679" y="2292754"/>
                  </a:lnTo>
                  <a:lnTo>
                    <a:pt x="888338" y="2304719"/>
                  </a:lnTo>
                  <a:lnTo>
                    <a:pt x="933682" y="2314946"/>
                  </a:lnTo>
                  <a:lnTo>
                    <a:pt x="979672" y="2323398"/>
                  </a:lnTo>
                  <a:lnTo>
                    <a:pt x="1026271" y="2330038"/>
                  </a:lnTo>
                  <a:lnTo>
                    <a:pt x="1073441" y="2334827"/>
                  </a:lnTo>
                  <a:lnTo>
                    <a:pt x="1121146" y="2337728"/>
                  </a:lnTo>
                  <a:lnTo>
                    <a:pt x="1169346" y="2338703"/>
                  </a:lnTo>
                  <a:close/>
                </a:path>
              </a:pathLst>
            </a:custGeom>
            <a:noFill/>
            <a:ln w="67000" cap="flat" cmpd="sng">
              <a:solidFill>
                <a:srgbClr val="332C5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68" name="Google Shape;368;p47"/>
            <p:cNvSpPr/>
            <p:nvPr/>
          </p:nvSpPr>
          <p:spPr>
            <a:xfrm>
              <a:off x="14581019" y="3985791"/>
              <a:ext cx="3274694" cy="3274695"/>
            </a:xfrm>
            <a:custGeom>
              <a:avLst/>
              <a:gdLst/>
              <a:ahLst/>
              <a:cxnLst/>
              <a:rect l="l" t="t" r="r" b="b"/>
              <a:pathLst>
                <a:path w="3274694" h="3274695" extrusionOk="0">
                  <a:moveTo>
                    <a:pt x="1637081" y="3274151"/>
                  </a:moveTo>
                  <a:lnTo>
                    <a:pt x="1685350" y="3273453"/>
                  </a:lnTo>
                  <a:lnTo>
                    <a:pt x="1733272" y="3271372"/>
                  </a:lnTo>
                  <a:lnTo>
                    <a:pt x="1780828" y="3267927"/>
                  </a:lnTo>
                  <a:lnTo>
                    <a:pt x="1828000" y="3263137"/>
                  </a:lnTo>
                  <a:lnTo>
                    <a:pt x="1874767" y="3257022"/>
                  </a:lnTo>
                  <a:lnTo>
                    <a:pt x="1921110" y="3249600"/>
                  </a:lnTo>
                  <a:lnTo>
                    <a:pt x="1967011" y="3240892"/>
                  </a:lnTo>
                  <a:lnTo>
                    <a:pt x="2012450" y="3230915"/>
                  </a:lnTo>
                  <a:lnTo>
                    <a:pt x="2057408" y="3219689"/>
                  </a:lnTo>
                  <a:lnTo>
                    <a:pt x="2101865" y="3207234"/>
                  </a:lnTo>
                  <a:lnTo>
                    <a:pt x="2145803" y="3193569"/>
                  </a:lnTo>
                  <a:lnTo>
                    <a:pt x="2189203" y="3178712"/>
                  </a:lnTo>
                  <a:lnTo>
                    <a:pt x="2232044" y="3162683"/>
                  </a:lnTo>
                  <a:lnTo>
                    <a:pt x="2274309" y="3145502"/>
                  </a:lnTo>
                  <a:lnTo>
                    <a:pt x="2315977" y="3127187"/>
                  </a:lnTo>
                  <a:lnTo>
                    <a:pt x="2357030" y="3107757"/>
                  </a:lnTo>
                  <a:lnTo>
                    <a:pt x="2397448" y="3087232"/>
                  </a:lnTo>
                  <a:lnTo>
                    <a:pt x="2437212" y="3065632"/>
                  </a:lnTo>
                  <a:lnTo>
                    <a:pt x="2476303" y="3042974"/>
                  </a:lnTo>
                  <a:lnTo>
                    <a:pt x="2514703" y="3019279"/>
                  </a:lnTo>
                  <a:lnTo>
                    <a:pt x="2552390" y="2994565"/>
                  </a:lnTo>
                  <a:lnTo>
                    <a:pt x="2589348" y="2968852"/>
                  </a:lnTo>
                  <a:lnTo>
                    <a:pt x="2625555" y="2942158"/>
                  </a:lnTo>
                  <a:lnTo>
                    <a:pt x="2660993" y="2914504"/>
                  </a:lnTo>
                  <a:lnTo>
                    <a:pt x="2695644" y="2885909"/>
                  </a:lnTo>
                  <a:lnTo>
                    <a:pt x="2729487" y="2856390"/>
                  </a:lnTo>
                  <a:lnTo>
                    <a:pt x="2762503" y="2825969"/>
                  </a:lnTo>
                  <a:lnTo>
                    <a:pt x="2794674" y="2794663"/>
                  </a:lnTo>
                  <a:lnTo>
                    <a:pt x="2825979" y="2762492"/>
                  </a:lnTo>
                  <a:lnTo>
                    <a:pt x="2856401" y="2729476"/>
                  </a:lnTo>
                  <a:lnTo>
                    <a:pt x="2885919" y="2695633"/>
                  </a:lnTo>
                  <a:lnTo>
                    <a:pt x="2914515" y="2660983"/>
                  </a:lnTo>
                  <a:lnTo>
                    <a:pt x="2942169" y="2625544"/>
                  </a:lnTo>
                  <a:lnTo>
                    <a:pt x="2968862" y="2589337"/>
                  </a:lnTo>
                  <a:lnTo>
                    <a:pt x="2994575" y="2552380"/>
                  </a:lnTo>
                  <a:lnTo>
                    <a:pt x="3019289" y="2514692"/>
                  </a:lnTo>
                  <a:lnTo>
                    <a:pt x="3042984" y="2476293"/>
                  </a:lnTo>
                  <a:lnTo>
                    <a:pt x="3065642" y="2437202"/>
                  </a:lnTo>
                  <a:lnTo>
                    <a:pt x="3087243" y="2397437"/>
                  </a:lnTo>
                  <a:lnTo>
                    <a:pt x="3107768" y="2357019"/>
                  </a:lnTo>
                  <a:lnTo>
                    <a:pt x="3127197" y="2315966"/>
                  </a:lnTo>
                  <a:lnTo>
                    <a:pt x="3145512" y="2274298"/>
                  </a:lnTo>
                  <a:lnTo>
                    <a:pt x="3162694" y="2232034"/>
                  </a:lnTo>
                  <a:lnTo>
                    <a:pt x="3178723" y="2189192"/>
                  </a:lnTo>
                  <a:lnTo>
                    <a:pt x="3193579" y="2145793"/>
                  </a:lnTo>
                  <a:lnTo>
                    <a:pt x="3207245" y="2101855"/>
                  </a:lnTo>
                  <a:lnTo>
                    <a:pt x="3219700" y="2057397"/>
                  </a:lnTo>
                  <a:lnTo>
                    <a:pt x="3230925" y="2012439"/>
                  </a:lnTo>
                  <a:lnTo>
                    <a:pt x="3240902" y="1967000"/>
                  </a:lnTo>
                  <a:lnTo>
                    <a:pt x="3249611" y="1921100"/>
                  </a:lnTo>
                  <a:lnTo>
                    <a:pt x="3257033" y="1874756"/>
                  </a:lnTo>
                  <a:lnTo>
                    <a:pt x="3263148" y="1827989"/>
                  </a:lnTo>
                  <a:lnTo>
                    <a:pt x="3267938" y="1780818"/>
                  </a:lnTo>
                  <a:lnTo>
                    <a:pt x="3271383" y="1733262"/>
                  </a:lnTo>
                  <a:lnTo>
                    <a:pt x="3273464" y="1685339"/>
                  </a:lnTo>
                  <a:lnTo>
                    <a:pt x="3274162" y="1637070"/>
                  </a:lnTo>
                  <a:lnTo>
                    <a:pt x="3273464" y="1588802"/>
                  </a:lnTo>
                  <a:lnTo>
                    <a:pt x="3271383" y="1540880"/>
                  </a:lnTo>
                  <a:lnTo>
                    <a:pt x="3267938" y="1493324"/>
                  </a:lnTo>
                  <a:lnTo>
                    <a:pt x="3263148" y="1446153"/>
                  </a:lnTo>
                  <a:lnTo>
                    <a:pt x="3257033" y="1399386"/>
                  </a:lnTo>
                  <a:lnTo>
                    <a:pt x="3249611" y="1353043"/>
                  </a:lnTo>
                  <a:lnTo>
                    <a:pt x="3240902" y="1307143"/>
                  </a:lnTo>
                  <a:lnTo>
                    <a:pt x="3230925" y="1261705"/>
                  </a:lnTo>
                  <a:lnTo>
                    <a:pt x="3219700" y="1216747"/>
                  </a:lnTo>
                  <a:lnTo>
                    <a:pt x="3207245" y="1172290"/>
                  </a:lnTo>
                  <a:lnTo>
                    <a:pt x="3193579" y="1128353"/>
                  </a:lnTo>
                  <a:lnTo>
                    <a:pt x="3178723" y="1084953"/>
                  </a:lnTo>
                  <a:lnTo>
                    <a:pt x="3162694" y="1042112"/>
                  </a:lnTo>
                  <a:lnTo>
                    <a:pt x="3145512" y="999848"/>
                  </a:lnTo>
                  <a:lnTo>
                    <a:pt x="3127197" y="958180"/>
                  </a:lnTo>
                  <a:lnTo>
                    <a:pt x="3107768" y="917128"/>
                  </a:lnTo>
                  <a:lnTo>
                    <a:pt x="3087243" y="876710"/>
                  </a:lnTo>
                  <a:lnTo>
                    <a:pt x="3065642" y="836946"/>
                  </a:lnTo>
                  <a:lnTo>
                    <a:pt x="3042984" y="797855"/>
                  </a:lnTo>
                  <a:lnTo>
                    <a:pt x="3019289" y="759456"/>
                  </a:lnTo>
                  <a:lnTo>
                    <a:pt x="2994575" y="721768"/>
                  </a:lnTo>
                  <a:lnTo>
                    <a:pt x="2968862" y="684811"/>
                  </a:lnTo>
                  <a:lnTo>
                    <a:pt x="2942169" y="648604"/>
                  </a:lnTo>
                  <a:lnTo>
                    <a:pt x="2914515" y="613166"/>
                  </a:lnTo>
                  <a:lnTo>
                    <a:pt x="2885919" y="578516"/>
                  </a:lnTo>
                  <a:lnTo>
                    <a:pt x="2856401" y="544673"/>
                  </a:lnTo>
                  <a:lnTo>
                    <a:pt x="2825979" y="511657"/>
                  </a:lnTo>
                  <a:lnTo>
                    <a:pt x="2794674" y="479486"/>
                  </a:lnTo>
                  <a:lnTo>
                    <a:pt x="2762503" y="448181"/>
                  </a:lnTo>
                  <a:lnTo>
                    <a:pt x="2729487" y="417759"/>
                  </a:lnTo>
                  <a:lnTo>
                    <a:pt x="2695644" y="388241"/>
                  </a:lnTo>
                  <a:lnTo>
                    <a:pt x="2660993" y="359645"/>
                  </a:lnTo>
                  <a:lnTo>
                    <a:pt x="2625555" y="331991"/>
                  </a:lnTo>
                  <a:lnTo>
                    <a:pt x="2589348" y="305298"/>
                  </a:lnTo>
                  <a:lnTo>
                    <a:pt x="2552390" y="279585"/>
                  </a:lnTo>
                  <a:lnTo>
                    <a:pt x="2514703" y="254872"/>
                  </a:lnTo>
                  <a:lnTo>
                    <a:pt x="2476303" y="231176"/>
                  </a:lnTo>
                  <a:lnTo>
                    <a:pt x="2437212" y="208519"/>
                  </a:lnTo>
                  <a:lnTo>
                    <a:pt x="2397448" y="186918"/>
                  </a:lnTo>
                  <a:lnTo>
                    <a:pt x="2357030" y="166393"/>
                  </a:lnTo>
                  <a:lnTo>
                    <a:pt x="2315977" y="146964"/>
                  </a:lnTo>
                  <a:lnTo>
                    <a:pt x="2274309" y="128649"/>
                  </a:lnTo>
                  <a:lnTo>
                    <a:pt x="2232044" y="111467"/>
                  </a:lnTo>
                  <a:lnTo>
                    <a:pt x="2189203" y="95438"/>
                  </a:lnTo>
                  <a:lnTo>
                    <a:pt x="2145803" y="80582"/>
                  </a:lnTo>
                  <a:lnTo>
                    <a:pt x="2101865" y="66916"/>
                  </a:lnTo>
                  <a:lnTo>
                    <a:pt x="2057408" y="54461"/>
                  </a:lnTo>
                  <a:lnTo>
                    <a:pt x="2012450" y="43236"/>
                  </a:lnTo>
                  <a:lnTo>
                    <a:pt x="1967011" y="33259"/>
                  </a:lnTo>
                  <a:lnTo>
                    <a:pt x="1921110" y="24550"/>
                  </a:lnTo>
                  <a:lnTo>
                    <a:pt x="1874767" y="17129"/>
                  </a:lnTo>
                  <a:lnTo>
                    <a:pt x="1828000" y="11013"/>
                  </a:lnTo>
                  <a:lnTo>
                    <a:pt x="1780828" y="6224"/>
                  </a:lnTo>
                  <a:lnTo>
                    <a:pt x="1733272" y="2779"/>
                  </a:lnTo>
                  <a:lnTo>
                    <a:pt x="1685350" y="697"/>
                  </a:lnTo>
                  <a:lnTo>
                    <a:pt x="1637081" y="0"/>
                  </a:lnTo>
                  <a:lnTo>
                    <a:pt x="1588811" y="697"/>
                  </a:lnTo>
                  <a:lnTo>
                    <a:pt x="1540889" y="2779"/>
                  </a:lnTo>
                  <a:lnTo>
                    <a:pt x="1493333" y="6224"/>
                  </a:lnTo>
                  <a:lnTo>
                    <a:pt x="1446161" y="11013"/>
                  </a:lnTo>
                  <a:lnTo>
                    <a:pt x="1399394" y="17129"/>
                  </a:lnTo>
                  <a:lnTo>
                    <a:pt x="1353051" y="24550"/>
                  </a:lnTo>
                  <a:lnTo>
                    <a:pt x="1307150" y="33259"/>
                  </a:lnTo>
                  <a:lnTo>
                    <a:pt x="1261711" y="43236"/>
                  </a:lnTo>
                  <a:lnTo>
                    <a:pt x="1216753" y="54461"/>
                  </a:lnTo>
                  <a:lnTo>
                    <a:pt x="1172296" y="66916"/>
                  </a:lnTo>
                  <a:lnTo>
                    <a:pt x="1128358" y="80582"/>
                  </a:lnTo>
                  <a:lnTo>
                    <a:pt x="1084959" y="95438"/>
                  </a:lnTo>
                  <a:lnTo>
                    <a:pt x="1042117" y="111467"/>
                  </a:lnTo>
                  <a:lnTo>
                    <a:pt x="999853" y="128649"/>
                  </a:lnTo>
                  <a:lnTo>
                    <a:pt x="958184" y="146964"/>
                  </a:lnTo>
                  <a:lnTo>
                    <a:pt x="917132" y="166393"/>
                  </a:lnTo>
                  <a:lnTo>
                    <a:pt x="876713" y="186918"/>
                  </a:lnTo>
                  <a:lnTo>
                    <a:pt x="836949" y="208519"/>
                  </a:lnTo>
                  <a:lnTo>
                    <a:pt x="797858" y="231176"/>
                  </a:lnTo>
                  <a:lnTo>
                    <a:pt x="759458" y="254872"/>
                  </a:lnTo>
                  <a:lnTo>
                    <a:pt x="721771" y="279585"/>
                  </a:lnTo>
                  <a:lnTo>
                    <a:pt x="684814" y="305298"/>
                  </a:lnTo>
                  <a:lnTo>
                    <a:pt x="648606" y="331991"/>
                  </a:lnTo>
                  <a:lnTo>
                    <a:pt x="613168" y="359645"/>
                  </a:lnTo>
                  <a:lnTo>
                    <a:pt x="578517" y="388241"/>
                  </a:lnTo>
                  <a:lnTo>
                    <a:pt x="544675" y="417759"/>
                  </a:lnTo>
                  <a:lnTo>
                    <a:pt x="511658" y="448181"/>
                  </a:lnTo>
                  <a:lnTo>
                    <a:pt x="479488" y="479486"/>
                  </a:lnTo>
                  <a:lnTo>
                    <a:pt x="448182" y="511657"/>
                  </a:lnTo>
                  <a:lnTo>
                    <a:pt x="417760" y="544673"/>
                  </a:lnTo>
                  <a:lnTo>
                    <a:pt x="388242" y="578516"/>
                  </a:lnTo>
                  <a:lnTo>
                    <a:pt x="359646" y="613166"/>
                  </a:lnTo>
                  <a:lnTo>
                    <a:pt x="331992" y="648604"/>
                  </a:lnTo>
                  <a:lnTo>
                    <a:pt x="305299" y="684811"/>
                  </a:lnTo>
                  <a:lnTo>
                    <a:pt x="279586" y="721768"/>
                  </a:lnTo>
                  <a:lnTo>
                    <a:pt x="254872" y="759456"/>
                  </a:lnTo>
                  <a:lnTo>
                    <a:pt x="231177" y="797855"/>
                  </a:lnTo>
                  <a:lnTo>
                    <a:pt x="208519" y="836946"/>
                  </a:lnTo>
                  <a:lnTo>
                    <a:pt x="186918" y="876710"/>
                  </a:lnTo>
                  <a:lnTo>
                    <a:pt x="166393" y="917128"/>
                  </a:lnTo>
                  <a:lnTo>
                    <a:pt x="146964" y="958180"/>
                  </a:lnTo>
                  <a:lnTo>
                    <a:pt x="128649" y="999848"/>
                  </a:lnTo>
                  <a:lnTo>
                    <a:pt x="111467" y="1042112"/>
                  </a:lnTo>
                  <a:lnTo>
                    <a:pt x="95439" y="1084953"/>
                  </a:lnTo>
                  <a:lnTo>
                    <a:pt x="80582" y="1128353"/>
                  </a:lnTo>
                  <a:lnTo>
                    <a:pt x="66916" y="1172290"/>
                  </a:lnTo>
                  <a:lnTo>
                    <a:pt x="54461" y="1216747"/>
                  </a:lnTo>
                  <a:lnTo>
                    <a:pt x="43236" y="1261705"/>
                  </a:lnTo>
                  <a:lnTo>
                    <a:pt x="33259" y="1307143"/>
                  </a:lnTo>
                  <a:lnTo>
                    <a:pt x="24550" y="1353043"/>
                  </a:lnTo>
                  <a:lnTo>
                    <a:pt x="17129" y="1399386"/>
                  </a:lnTo>
                  <a:lnTo>
                    <a:pt x="11013" y="1446153"/>
                  </a:lnTo>
                  <a:lnTo>
                    <a:pt x="6224" y="1493324"/>
                  </a:lnTo>
                  <a:lnTo>
                    <a:pt x="2779" y="1540880"/>
                  </a:lnTo>
                  <a:lnTo>
                    <a:pt x="697" y="1588802"/>
                  </a:lnTo>
                  <a:lnTo>
                    <a:pt x="0" y="1637070"/>
                  </a:lnTo>
                  <a:lnTo>
                    <a:pt x="697" y="1685339"/>
                  </a:lnTo>
                  <a:lnTo>
                    <a:pt x="2779" y="1733262"/>
                  </a:lnTo>
                  <a:lnTo>
                    <a:pt x="6224" y="1780818"/>
                  </a:lnTo>
                  <a:lnTo>
                    <a:pt x="11013" y="1827989"/>
                  </a:lnTo>
                  <a:lnTo>
                    <a:pt x="17129" y="1874756"/>
                  </a:lnTo>
                  <a:lnTo>
                    <a:pt x="24550" y="1921100"/>
                  </a:lnTo>
                  <a:lnTo>
                    <a:pt x="33259" y="1967000"/>
                  </a:lnTo>
                  <a:lnTo>
                    <a:pt x="43236" y="2012439"/>
                  </a:lnTo>
                  <a:lnTo>
                    <a:pt x="54461" y="2057397"/>
                  </a:lnTo>
                  <a:lnTo>
                    <a:pt x="66916" y="2101855"/>
                  </a:lnTo>
                  <a:lnTo>
                    <a:pt x="80582" y="2145793"/>
                  </a:lnTo>
                  <a:lnTo>
                    <a:pt x="95439" y="2189192"/>
                  </a:lnTo>
                  <a:lnTo>
                    <a:pt x="111467" y="2232034"/>
                  </a:lnTo>
                  <a:lnTo>
                    <a:pt x="128649" y="2274298"/>
                  </a:lnTo>
                  <a:lnTo>
                    <a:pt x="146964" y="2315966"/>
                  </a:lnTo>
                  <a:lnTo>
                    <a:pt x="166393" y="2357019"/>
                  </a:lnTo>
                  <a:lnTo>
                    <a:pt x="186918" y="2397437"/>
                  </a:lnTo>
                  <a:lnTo>
                    <a:pt x="208519" y="2437202"/>
                  </a:lnTo>
                  <a:lnTo>
                    <a:pt x="231177" y="2476293"/>
                  </a:lnTo>
                  <a:lnTo>
                    <a:pt x="254872" y="2514692"/>
                  </a:lnTo>
                  <a:lnTo>
                    <a:pt x="279586" y="2552380"/>
                  </a:lnTo>
                  <a:lnTo>
                    <a:pt x="305299" y="2589337"/>
                  </a:lnTo>
                  <a:lnTo>
                    <a:pt x="331992" y="2625544"/>
                  </a:lnTo>
                  <a:lnTo>
                    <a:pt x="359646" y="2660983"/>
                  </a:lnTo>
                  <a:lnTo>
                    <a:pt x="388242" y="2695633"/>
                  </a:lnTo>
                  <a:lnTo>
                    <a:pt x="417760" y="2729476"/>
                  </a:lnTo>
                  <a:lnTo>
                    <a:pt x="448182" y="2762492"/>
                  </a:lnTo>
                  <a:lnTo>
                    <a:pt x="479488" y="2794663"/>
                  </a:lnTo>
                  <a:lnTo>
                    <a:pt x="511658" y="2825969"/>
                  </a:lnTo>
                  <a:lnTo>
                    <a:pt x="544675" y="2856390"/>
                  </a:lnTo>
                  <a:lnTo>
                    <a:pt x="578517" y="2885909"/>
                  </a:lnTo>
                  <a:lnTo>
                    <a:pt x="613168" y="2914504"/>
                  </a:lnTo>
                  <a:lnTo>
                    <a:pt x="648606" y="2942158"/>
                  </a:lnTo>
                  <a:lnTo>
                    <a:pt x="684814" y="2968852"/>
                  </a:lnTo>
                  <a:lnTo>
                    <a:pt x="721771" y="2994565"/>
                  </a:lnTo>
                  <a:lnTo>
                    <a:pt x="759458" y="3019279"/>
                  </a:lnTo>
                  <a:lnTo>
                    <a:pt x="797858" y="3042974"/>
                  </a:lnTo>
                  <a:lnTo>
                    <a:pt x="836949" y="3065632"/>
                  </a:lnTo>
                  <a:lnTo>
                    <a:pt x="876713" y="3087232"/>
                  </a:lnTo>
                  <a:lnTo>
                    <a:pt x="917132" y="3107757"/>
                  </a:lnTo>
                  <a:lnTo>
                    <a:pt x="958184" y="3127187"/>
                  </a:lnTo>
                  <a:lnTo>
                    <a:pt x="999853" y="3145502"/>
                  </a:lnTo>
                  <a:lnTo>
                    <a:pt x="1042117" y="3162683"/>
                  </a:lnTo>
                  <a:lnTo>
                    <a:pt x="1084959" y="3178712"/>
                  </a:lnTo>
                  <a:lnTo>
                    <a:pt x="1128358" y="3193569"/>
                  </a:lnTo>
                  <a:lnTo>
                    <a:pt x="1172296" y="3207234"/>
                  </a:lnTo>
                  <a:lnTo>
                    <a:pt x="1216753" y="3219689"/>
                  </a:lnTo>
                  <a:lnTo>
                    <a:pt x="1261711" y="3230915"/>
                  </a:lnTo>
                  <a:lnTo>
                    <a:pt x="1307150" y="3240892"/>
                  </a:lnTo>
                  <a:lnTo>
                    <a:pt x="1353051" y="3249600"/>
                  </a:lnTo>
                  <a:lnTo>
                    <a:pt x="1399394" y="3257022"/>
                  </a:lnTo>
                  <a:lnTo>
                    <a:pt x="1446161" y="3263137"/>
                  </a:lnTo>
                  <a:lnTo>
                    <a:pt x="1493333" y="3267927"/>
                  </a:lnTo>
                  <a:lnTo>
                    <a:pt x="1540889" y="3271372"/>
                  </a:lnTo>
                  <a:lnTo>
                    <a:pt x="1588811" y="3273453"/>
                  </a:lnTo>
                  <a:lnTo>
                    <a:pt x="1637081" y="3274151"/>
                  </a:lnTo>
                  <a:close/>
                </a:path>
              </a:pathLst>
            </a:custGeom>
            <a:noFill/>
            <a:ln w="93800" cap="flat" cmpd="sng">
              <a:solidFill>
                <a:srgbClr val="332C5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sp>
        <p:nvSpPr>
          <p:cNvPr id="369" name="Google Shape;369;p47"/>
          <p:cNvSpPr txBox="1"/>
          <p:nvPr/>
        </p:nvSpPr>
        <p:spPr>
          <a:xfrm>
            <a:off x="547400" y="3518225"/>
            <a:ext cx="2441400" cy="1000800"/>
          </a:xfrm>
          <a:prstGeom prst="rect">
            <a:avLst/>
          </a:prstGeom>
          <a:noFill/>
          <a:ln>
            <a:noFill/>
          </a:ln>
        </p:spPr>
        <p:txBody>
          <a:bodyPr spcFirstLastPara="1" wrap="square" lIns="0" tIns="15600" rIns="0" bIns="0" anchor="t" anchorCtr="0">
            <a:spAutoFit/>
          </a:bodyPr>
          <a:lstStyle/>
          <a:p>
            <a:pPr marL="0" lvl="0" indent="0" algn="ctr" rtl="0">
              <a:spcBef>
                <a:spcPts val="0"/>
              </a:spcBef>
              <a:spcAft>
                <a:spcPts val="0"/>
              </a:spcAft>
              <a:buNone/>
            </a:pPr>
            <a:r>
              <a:rPr lang="en" sz="1600">
                <a:latin typeface="Avenir"/>
                <a:ea typeface="Avenir"/>
                <a:cs typeface="Avenir"/>
                <a:sym typeface="Avenir"/>
              </a:rPr>
              <a:t>Allies help people with  traditionally marginalized identities feel supported and included</a:t>
            </a:r>
            <a:endParaRPr sz="1600">
              <a:latin typeface="Avenir"/>
              <a:ea typeface="Avenir"/>
              <a:cs typeface="Avenir"/>
              <a:sym typeface="Avenir"/>
            </a:endParaRPr>
          </a:p>
        </p:txBody>
      </p:sp>
      <p:sp>
        <p:nvSpPr>
          <p:cNvPr id="370" name="Google Shape;370;p47"/>
          <p:cNvSpPr txBox="1"/>
          <p:nvPr/>
        </p:nvSpPr>
        <p:spPr>
          <a:xfrm>
            <a:off x="3826810" y="3518041"/>
            <a:ext cx="1490400" cy="754500"/>
          </a:xfrm>
          <a:prstGeom prst="rect">
            <a:avLst/>
          </a:prstGeom>
          <a:noFill/>
          <a:ln>
            <a:noFill/>
          </a:ln>
        </p:spPr>
        <p:txBody>
          <a:bodyPr spcFirstLastPara="1" wrap="square" lIns="0" tIns="15600" rIns="0" bIns="0" anchor="t" anchorCtr="0">
            <a:spAutoFit/>
          </a:bodyPr>
          <a:lstStyle/>
          <a:p>
            <a:pPr marL="0" lvl="0" indent="0" algn="ctr" rtl="0">
              <a:spcBef>
                <a:spcPts val="0"/>
              </a:spcBef>
              <a:spcAft>
                <a:spcPts val="0"/>
              </a:spcAft>
              <a:buNone/>
            </a:pPr>
            <a:r>
              <a:rPr lang="en" sz="1600">
                <a:latin typeface="Avenir"/>
                <a:ea typeface="Avenir"/>
                <a:cs typeface="Avenir"/>
                <a:sym typeface="Avenir"/>
              </a:rPr>
              <a:t>Other employees  step up</a:t>
            </a:r>
            <a:endParaRPr sz="1600">
              <a:latin typeface="Avenir"/>
              <a:ea typeface="Avenir"/>
              <a:cs typeface="Avenir"/>
              <a:sym typeface="Avenir"/>
            </a:endParaRPr>
          </a:p>
        </p:txBody>
      </p:sp>
      <p:sp>
        <p:nvSpPr>
          <p:cNvPr id="371" name="Google Shape;371;p47"/>
          <p:cNvSpPr txBox="1"/>
          <p:nvPr/>
        </p:nvSpPr>
        <p:spPr>
          <a:xfrm>
            <a:off x="6719184" y="3518041"/>
            <a:ext cx="1332900" cy="754500"/>
          </a:xfrm>
          <a:prstGeom prst="rect">
            <a:avLst/>
          </a:prstGeom>
          <a:noFill/>
          <a:ln>
            <a:noFill/>
          </a:ln>
        </p:spPr>
        <p:txBody>
          <a:bodyPr spcFirstLastPara="1" wrap="square" lIns="0" tIns="15600" rIns="0" bIns="0" anchor="t" anchorCtr="0">
            <a:spAutoFit/>
          </a:bodyPr>
          <a:lstStyle/>
          <a:p>
            <a:pPr marL="0" lvl="0" indent="0" algn="ctr" rtl="0">
              <a:spcBef>
                <a:spcPts val="0"/>
              </a:spcBef>
              <a:spcAft>
                <a:spcPts val="0"/>
              </a:spcAft>
              <a:buNone/>
            </a:pPr>
            <a:r>
              <a:rPr lang="en" sz="1600">
                <a:latin typeface="Avenir"/>
                <a:ea typeface="Avenir"/>
                <a:cs typeface="Avenir"/>
                <a:sym typeface="Avenir"/>
              </a:rPr>
              <a:t>Culture shifts to promote equity</a:t>
            </a:r>
            <a:endParaRPr sz="1600">
              <a:latin typeface="Avenir"/>
              <a:ea typeface="Avenir"/>
              <a:cs typeface="Avenir"/>
              <a:sym typeface="Avenir"/>
            </a:endParaRPr>
          </a:p>
        </p:txBody>
      </p:sp>
      <p:sp>
        <p:nvSpPr>
          <p:cNvPr id="372" name="Google Shape;372;p47"/>
          <p:cNvSpPr txBox="1"/>
          <p:nvPr/>
        </p:nvSpPr>
        <p:spPr>
          <a:xfrm>
            <a:off x="6801754" y="4880869"/>
            <a:ext cx="2151600" cy="114600"/>
          </a:xfrm>
          <a:prstGeom prst="rect">
            <a:avLst/>
          </a:prstGeom>
          <a:noFill/>
          <a:ln>
            <a:noFill/>
          </a:ln>
        </p:spPr>
        <p:txBody>
          <a:bodyPr spcFirstLastPara="1" wrap="square" lIns="0" tIns="6650" rIns="0" bIns="0" anchor="t" anchorCtr="0">
            <a:spAutoFit/>
          </a:bodyPr>
          <a:lstStyle/>
          <a:p>
            <a:pPr marL="12700" marR="0" lvl="0" indent="0" algn="r" rtl="0">
              <a:lnSpc>
                <a:spcPct val="100000"/>
              </a:lnSpc>
              <a:spcBef>
                <a:spcPts val="0"/>
              </a:spcBef>
              <a:spcAft>
                <a:spcPts val="0"/>
              </a:spcAft>
              <a:buNone/>
            </a:pPr>
            <a:r>
              <a:rPr lang="en" sz="700">
                <a:latin typeface="Proxima Nova Semibold"/>
                <a:ea typeface="Proxima Nova Semibold"/>
                <a:cs typeface="Proxima Nova Semibold"/>
                <a:sym typeface="Proxima Nova Semibold"/>
              </a:rPr>
              <a:t> </a:t>
            </a:r>
            <a:r>
              <a:rPr lang="en" sz="700">
                <a:latin typeface="Avenir"/>
                <a:ea typeface="Avenir"/>
                <a:cs typeface="Avenir"/>
                <a:sym typeface="Avenir"/>
              </a:rPr>
              <a:t> ©2021 LeanIn.Org, LLC</a:t>
            </a:r>
            <a:r>
              <a:rPr lang="en" sz="700">
                <a:latin typeface="Proxima Nova Semibold"/>
                <a:ea typeface="Proxima Nova Semibold"/>
                <a:cs typeface="Proxima Nova Semibold"/>
                <a:sym typeface="Proxima Nova Semibold"/>
              </a:rPr>
              <a:t>   </a:t>
            </a:r>
            <a:fld id="{00000000-1234-1234-1234-123412341234}" type="slidenum">
              <a:rPr lang="en" sz="700">
                <a:latin typeface="Proxima Nova Semibold"/>
                <a:ea typeface="Proxima Nova Semibold"/>
                <a:cs typeface="Proxima Nova Semibold"/>
                <a:sym typeface="Proxima Nova Semibold"/>
              </a:rPr>
              <a:t>9</a:t>
            </a:fld>
            <a:endParaRPr sz="700">
              <a:latin typeface="Proxima Nova Semibold"/>
              <a:ea typeface="Proxima Nova Semibold"/>
              <a:cs typeface="Proxima Nova Semibold"/>
              <a:sym typeface="Proxima Nova Semibold"/>
            </a:endParaRPr>
          </a:p>
        </p:txBody>
      </p:sp>
      <p:grpSp>
        <p:nvGrpSpPr>
          <p:cNvPr id="373" name="Google Shape;373;p47"/>
          <p:cNvGrpSpPr/>
          <p:nvPr/>
        </p:nvGrpSpPr>
        <p:grpSpPr>
          <a:xfrm>
            <a:off x="167531" y="4852630"/>
            <a:ext cx="1505034" cy="174536"/>
            <a:chOff x="442904" y="4166938"/>
            <a:chExt cx="4030621" cy="467300"/>
          </a:xfrm>
        </p:grpSpPr>
        <p:pic>
          <p:nvPicPr>
            <p:cNvPr id="374" name="Google Shape;374;p47"/>
            <p:cNvPicPr preferRelativeResize="0"/>
            <p:nvPr/>
          </p:nvPicPr>
          <p:blipFill rotWithShape="1">
            <a:blip r:embed="rId3">
              <a:alphaModFix/>
            </a:blip>
            <a:srcRect/>
            <a:stretch/>
          </p:blipFill>
          <p:spPr>
            <a:xfrm>
              <a:off x="1848476" y="4166938"/>
              <a:ext cx="2625049" cy="467300"/>
            </a:xfrm>
            <a:prstGeom prst="rect">
              <a:avLst/>
            </a:prstGeom>
            <a:noFill/>
            <a:ln>
              <a:noFill/>
            </a:ln>
          </p:spPr>
        </p:pic>
        <p:grpSp>
          <p:nvGrpSpPr>
            <p:cNvPr id="375" name="Google Shape;375;p47"/>
            <p:cNvGrpSpPr/>
            <p:nvPr/>
          </p:nvGrpSpPr>
          <p:grpSpPr>
            <a:xfrm>
              <a:off x="442904" y="4326529"/>
              <a:ext cx="1033452" cy="205673"/>
              <a:chOff x="7504804" y="565304"/>
              <a:chExt cx="1033452" cy="205673"/>
            </a:xfrm>
          </p:grpSpPr>
          <p:sp>
            <p:nvSpPr>
              <p:cNvPr id="376" name="Google Shape;376;p47"/>
              <p:cNvSpPr/>
              <p:nvPr/>
            </p:nvSpPr>
            <p:spPr>
              <a:xfrm>
                <a:off x="7504804" y="566284"/>
                <a:ext cx="97657" cy="135795"/>
              </a:xfrm>
              <a:custGeom>
                <a:avLst/>
                <a:gdLst/>
                <a:ahLst/>
                <a:cxnLst/>
                <a:rect l="l" t="t" r="r" b="b"/>
                <a:pathLst>
                  <a:path w="214630" h="298450" extrusionOk="0">
                    <a:moveTo>
                      <a:pt x="214490" y="238760"/>
                    </a:moveTo>
                    <a:lnTo>
                      <a:pt x="65671" y="238760"/>
                    </a:lnTo>
                    <a:lnTo>
                      <a:pt x="65671" y="0"/>
                    </a:lnTo>
                    <a:lnTo>
                      <a:pt x="0" y="0"/>
                    </a:lnTo>
                    <a:lnTo>
                      <a:pt x="0" y="238760"/>
                    </a:lnTo>
                    <a:lnTo>
                      <a:pt x="0" y="298450"/>
                    </a:lnTo>
                    <a:lnTo>
                      <a:pt x="214490" y="298450"/>
                    </a:lnTo>
                    <a:lnTo>
                      <a:pt x="214490" y="23876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77" name="Google Shape;377;p47"/>
              <p:cNvSpPr/>
              <p:nvPr/>
            </p:nvSpPr>
            <p:spPr>
              <a:xfrm>
                <a:off x="7663642" y="566284"/>
                <a:ext cx="103435" cy="135795"/>
              </a:xfrm>
              <a:custGeom>
                <a:avLst/>
                <a:gdLst/>
                <a:ahLst/>
                <a:cxnLst/>
                <a:rect l="l" t="t" r="r" b="b"/>
                <a:pathLst>
                  <a:path w="227330" h="298450" extrusionOk="0">
                    <a:moveTo>
                      <a:pt x="227279" y="240030"/>
                    </a:moveTo>
                    <a:lnTo>
                      <a:pt x="65239" y="240030"/>
                    </a:lnTo>
                    <a:lnTo>
                      <a:pt x="65239" y="177800"/>
                    </a:lnTo>
                    <a:lnTo>
                      <a:pt x="205955" y="177800"/>
                    </a:lnTo>
                    <a:lnTo>
                      <a:pt x="205955" y="119380"/>
                    </a:lnTo>
                    <a:lnTo>
                      <a:pt x="65239" y="119380"/>
                    </a:lnTo>
                    <a:lnTo>
                      <a:pt x="65239" y="58420"/>
                    </a:lnTo>
                    <a:lnTo>
                      <a:pt x="225145" y="58420"/>
                    </a:lnTo>
                    <a:lnTo>
                      <a:pt x="225145" y="0"/>
                    </a:lnTo>
                    <a:lnTo>
                      <a:pt x="0" y="0"/>
                    </a:lnTo>
                    <a:lnTo>
                      <a:pt x="0" y="58420"/>
                    </a:lnTo>
                    <a:lnTo>
                      <a:pt x="0" y="119380"/>
                    </a:lnTo>
                    <a:lnTo>
                      <a:pt x="0" y="177800"/>
                    </a:lnTo>
                    <a:lnTo>
                      <a:pt x="0" y="240030"/>
                    </a:lnTo>
                    <a:lnTo>
                      <a:pt x="0" y="298450"/>
                    </a:lnTo>
                    <a:lnTo>
                      <a:pt x="227279" y="298450"/>
                    </a:lnTo>
                    <a:lnTo>
                      <a:pt x="227279" y="24003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78" name="Google Shape;378;p47"/>
              <p:cNvSpPr/>
              <p:nvPr/>
            </p:nvSpPr>
            <p:spPr>
              <a:xfrm>
                <a:off x="7820745" y="565304"/>
                <a:ext cx="144174" cy="136950"/>
              </a:xfrm>
              <a:custGeom>
                <a:avLst/>
                <a:gdLst/>
                <a:ahLst/>
                <a:cxnLst/>
                <a:rect l="l" t="t" r="r" b="b"/>
                <a:pathLst>
                  <a:path w="316865" h="300990" extrusionOk="0">
                    <a:moveTo>
                      <a:pt x="188444" y="0"/>
                    </a:moveTo>
                    <a:lnTo>
                      <a:pt x="127912" y="0"/>
                    </a:lnTo>
                    <a:lnTo>
                      <a:pt x="0" y="300598"/>
                    </a:lnTo>
                    <a:lnTo>
                      <a:pt x="66940" y="300598"/>
                    </a:lnTo>
                    <a:lnTo>
                      <a:pt x="94227" y="233668"/>
                    </a:lnTo>
                    <a:lnTo>
                      <a:pt x="287900" y="233668"/>
                    </a:lnTo>
                    <a:lnTo>
                      <a:pt x="263215" y="175670"/>
                    </a:lnTo>
                    <a:lnTo>
                      <a:pt x="117671" y="175670"/>
                    </a:lnTo>
                    <a:lnTo>
                      <a:pt x="157335" y="78887"/>
                    </a:lnTo>
                    <a:lnTo>
                      <a:pt x="222021" y="78887"/>
                    </a:lnTo>
                    <a:lnTo>
                      <a:pt x="188444" y="0"/>
                    </a:lnTo>
                    <a:close/>
                  </a:path>
                  <a:path w="316865" h="300990" extrusionOk="0">
                    <a:moveTo>
                      <a:pt x="287900" y="233668"/>
                    </a:moveTo>
                    <a:lnTo>
                      <a:pt x="220443" y="233668"/>
                    </a:lnTo>
                    <a:lnTo>
                      <a:pt x="247741" y="300598"/>
                    </a:lnTo>
                    <a:lnTo>
                      <a:pt x="316388" y="300598"/>
                    </a:lnTo>
                    <a:lnTo>
                      <a:pt x="287900" y="233668"/>
                    </a:lnTo>
                    <a:close/>
                  </a:path>
                  <a:path w="316865" h="300990" extrusionOk="0">
                    <a:moveTo>
                      <a:pt x="222021" y="78887"/>
                    </a:moveTo>
                    <a:lnTo>
                      <a:pt x="157335" y="78887"/>
                    </a:lnTo>
                    <a:lnTo>
                      <a:pt x="196988" y="175670"/>
                    </a:lnTo>
                    <a:lnTo>
                      <a:pt x="263215" y="175670"/>
                    </a:lnTo>
                    <a:lnTo>
                      <a:pt x="222021" y="7888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79" name="Google Shape;379;p47"/>
              <p:cNvSpPr/>
              <p:nvPr/>
            </p:nvSpPr>
            <p:spPr>
              <a:xfrm>
                <a:off x="8024378" y="566271"/>
                <a:ext cx="120771" cy="136083"/>
              </a:xfrm>
              <a:custGeom>
                <a:avLst/>
                <a:gdLst/>
                <a:ahLst/>
                <a:cxnLst/>
                <a:rect l="l" t="t" r="r" b="b"/>
                <a:pathLst>
                  <a:path w="265430" h="299084" extrusionOk="0">
                    <a:moveTo>
                      <a:pt x="265217" y="0"/>
                    </a:moveTo>
                    <a:lnTo>
                      <a:pt x="200391" y="0"/>
                    </a:lnTo>
                    <a:lnTo>
                      <a:pt x="200391" y="183774"/>
                    </a:lnTo>
                    <a:lnTo>
                      <a:pt x="60532" y="0"/>
                    </a:lnTo>
                    <a:lnTo>
                      <a:pt x="0" y="0"/>
                    </a:lnTo>
                    <a:lnTo>
                      <a:pt x="0" y="298472"/>
                    </a:lnTo>
                    <a:lnTo>
                      <a:pt x="64814" y="298472"/>
                    </a:lnTo>
                    <a:lnTo>
                      <a:pt x="64814" y="108740"/>
                    </a:lnTo>
                    <a:lnTo>
                      <a:pt x="209365" y="298472"/>
                    </a:lnTo>
                    <a:lnTo>
                      <a:pt x="265217" y="298472"/>
                    </a:lnTo>
                    <a:lnTo>
                      <a:pt x="265217"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80" name="Google Shape;380;p47"/>
              <p:cNvSpPr/>
              <p:nvPr/>
            </p:nvSpPr>
            <p:spPr>
              <a:xfrm>
                <a:off x="8314339" y="566269"/>
                <a:ext cx="30048" cy="136083"/>
              </a:xfrm>
              <a:custGeom>
                <a:avLst/>
                <a:gdLst/>
                <a:ahLst/>
                <a:cxnLst/>
                <a:rect l="l" t="t" r="r" b="b"/>
                <a:pathLst>
                  <a:path w="66040" h="299084" extrusionOk="0">
                    <a:moveTo>
                      <a:pt x="65610" y="0"/>
                    </a:moveTo>
                    <a:lnTo>
                      <a:pt x="0" y="0"/>
                    </a:lnTo>
                    <a:lnTo>
                      <a:pt x="0" y="298472"/>
                    </a:lnTo>
                    <a:lnTo>
                      <a:pt x="65610" y="298472"/>
                    </a:lnTo>
                    <a:lnTo>
                      <a:pt x="6561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81" name="Google Shape;381;p47"/>
              <p:cNvSpPr/>
              <p:nvPr/>
            </p:nvSpPr>
            <p:spPr>
              <a:xfrm>
                <a:off x="8417305" y="566271"/>
                <a:ext cx="120771" cy="136083"/>
              </a:xfrm>
              <a:custGeom>
                <a:avLst/>
                <a:gdLst/>
                <a:ahLst/>
                <a:cxnLst/>
                <a:rect l="l" t="t" r="r" b="b"/>
                <a:pathLst>
                  <a:path w="265430" h="299084" extrusionOk="0">
                    <a:moveTo>
                      <a:pt x="265185" y="0"/>
                    </a:moveTo>
                    <a:lnTo>
                      <a:pt x="200370" y="0"/>
                    </a:lnTo>
                    <a:lnTo>
                      <a:pt x="200370" y="183774"/>
                    </a:lnTo>
                    <a:lnTo>
                      <a:pt x="60500" y="0"/>
                    </a:lnTo>
                    <a:lnTo>
                      <a:pt x="0" y="0"/>
                    </a:lnTo>
                    <a:lnTo>
                      <a:pt x="0" y="298472"/>
                    </a:lnTo>
                    <a:lnTo>
                      <a:pt x="64814" y="298472"/>
                    </a:lnTo>
                    <a:lnTo>
                      <a:pt x="64814" y="108740"/>
                    </a:lnTo>
                    <a:lnTo>
                      <a:pt x="209365" y="298472"/>
                    </a:lnTo>
                    <a:lnTo>
                      <a:pt x="265185" y="298472"/>
                    </a:lnTo>
                    <a:lnTo>
                      <a:pt x="26518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sp>
            <p:nvSpPr>
              <p:cNvPr id="382" name="Google Shape;382;p47"/>
              <p:cNvSpPr/>
              <p:nvPr/>
            </p:nvSpPr>
            <p:spPr>
              <a:xfrm>
                <a:off x="8314339" y="761732"/>
                <a:ext cx="223917" cy="9245"/>
              </a:xfrm>
              <a:custGeom>
                <a:avLst/>
                <a:gdLst/>
                <a:ahLst/>
                <a:cxnLst/>
                <a:rect l="l" t="t" r="r" b="b"/>
                <a:pathLst>
                  <a:path w="492125" h="20319" extrusionOk="0">
                    <a:moveTo>
                      <a:pt x="491576" y="0"/>
                    </a:moveTo>
                    <a:lnTo>
                      <a:pt x="0" y="0"/>
                    </a:lnTo>
                    <a:lnTo>
                      <a:pt x="0" y="20208"/>
                    </a:lnTo>
                    <a:lnTo>
                      <a:pt x="491576" y="20208"/>
                    </a:lnTo>
                    <a:lnTo>
                      <a:pt x="491576" y="0"/>
                    </a:lnTo>
                    <a:close/>
                  </a:path>
                </a:pathLst>
              </a:custGeom>
              <a:solidFill>
                <a:srgbClr val="B3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p>
            </p:txBody>
          </p:sp>
        </p:grpSp>
        <p:cxnSp>
          <p:nvCxnSpPr>
            <p:cNvPr id="383" name="Google Shape;383;p47"/>
            <p:cNvCxnSpPr/>
            <p:nvPr/>
          </p:nvCxnSpPr>
          <p:spPr>
            <a:xfrm>
              <a:off x="1750292" y="4278301"/>
              <a:ext cx="0" cy="288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3010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3010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7702</Words>
  <Application>Microsoft Macintosh PowerPoint</Application>
  <PresentationFormat>On-screen Show (16:9)</PresentationFormat>
  <Paragraphs>560</Paragraphs>
  <Slides>44</Slides>
  <Notes>44</Notes>
  <HiddenSlides>3</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Proxima Nova</vt:lpstr>
      <vt:lpstr>Oswald</vt:lpstr>
      <vt:lpstr>Avenir</vt:lpstr>
      <vt:lpstr>Proxima Nova Semibold</vt:lpstr>
      <vt:lpstr>Times New Roman</vt:lpstr>
      <vt:lpstr>Calibri</vt:lpstr>
      <vt:lpstr>Arial</vt:lpstr>
      <vt:lpstr>Simple Light</vt:lpstr>
      <vt:lpstr>Office Theme</vt:lpstr>
      <vt:lpstr>Office Theme</vt:lpstr>
      <vt:lpstr>PowerPoint Presentation</vt:lpstr>
      <vt:lpstr>PowerPoint Presentation</vt:lpstr>
      <vt:lpstr>PowerPoint Presentation</vt:lpstr>
      <vt:lpstr>PowerPoint Presentation</vt:lpstr>
      <vt:lpstr>PowerPoint Presentation</vt:lpstr>
      <vt:lpstr>Welcome!</vt:lpstr>
      <vt:lpstr>PowerPoint Presentation</vt:lpstr>
      <vt:lpstr>WHY I’M HERE</vt:lpstr>
      <vt:lpstr>Allyship can be a powerful force for good</vt:lpstr>
      <vt:lpstr>Employees with traditionally marginalized identities are not getting the allyship they deserve</vt:lpstr>
      <vt:lpstr>There’s a gap between intent and action</vt:lpstr>
      <vt:lpstr>How to be an ally at work to people with a broad range of traditionally marginalized identities</vt:lpstr>
      <vt:lpstr>A FEW NOTES</vt:lpstr>
      <vt:lpstr>PowerPoint Presentation</vt:lpstr>
      <vt:lpstr>PowerPoint Presentation</vt:lpstr>
      <vt:lpstr>PowerPoint Presentation</vt:lpstr>
      <vt:lpstr>Share the mic Make space for everyone to speak. Step back if you often  share first or when exploring areas where you hold privilege.</vt:lpstr>
      <vt:lpstr>Discussion about allyship</vt:lpstr>
      <vt:lpstr>PowerPoint Presentation</vt:lpstr>
      <vt:lpstr>PowerPoint Presentation</vt:lpstr>
      <vt:lpstr>Reminders before getting started:</vt:lpstr>
      <vt:lpstr>PowerPoint Presentation</vt:lpstr>
      <vt:lpstr>PowerPoint Presentation</vt:lpstr>
      <vt:lpstr>Identify  inequities at work</vt:lpstr>
      <vt:lpstr>PowerPoint Presentation</vt:lpstr>
      <vt:lpstr>Reminders before getting started:</vt:lpstr>
      <vt:lpstr>PowerPoint Presentation</vt:lpstr>
      <vt:lpstr>PowerPoint Presentation</vt:lpstr>
      <vt:lpstr>PowerPoint Presentation</vt:lpstr>
      <vt:lpstr>Discussion about privilege and workplace inequities</vt:lpstr>
      <vt:lpstr>Identify  inequities at work</vt:lpstr>
      <vt:lpstr>PowerPoint Presentation</vt:lpstr>
      <vt:lpstr>WHAT DO WE MEAN BY POWER?</vt:lpstr>
      <vt:lpstr>WHAT DO WE MEAN BY POWER?</vt:lpstr>
      <vt:lpstr>WHAT NOW?</vt:lpstr>
      <vt:lpstr>Identify  inequities at work</vt:lpstr>
      <vt:lpstr>PowerPoint Presentation</vt:lpstr>
      <vt:lpstr>PowerPoint Presentation</vt:lpstr>
      <vt:lpstr>PowerPoint Presentation</vt:lpstr>
      <vt:lpstr>Identify  inequities at work</vt:lpstr>
      <vt:lpstr>PowerPoint Presentation</vt:lpstr>
      <vt:lpstr>PowerPoint Presentation</vt:lpstr>
      <vt:lpstr>Resources to continue your allyship journey….</vt:lpstr>
      <vt:lpstr>THANKS FOR PARTICIPATING IN TODAY’S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Sidney Lee</cp:lastModifiedBy>
  <cp:revision>5</cp:revision>
  <dcterms:modified xsi:type="dcterms:W3CDTF">2023-03-03T00:57:35Z</dcterms:modified>
</cp:coreProperties>
</file>